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7" r:id="rId1"/>
  </p:sldMasterIdLst>
  <p:notesMasterIdLst>
    <p:notesMasterId r:id="rId15"/>
  </p:notesMasterIdLst>
  <p:sldIdLst>
    <p:sldId id="256" r:id="rId2"/>
    <p:sldId id="259" r:id="rId3"/>
    <p:sldId id="260" r:id="rId4"/>
    <p:sldId id="300" r:id="rId5"/>
    <p:sldId id="263" r:id="rId6"/>
    <p:sldId id="264" r:id="rId7"/>
    <p:sldId id="295" r:id="rId8"/>
    <p:sldId id="282" r:id="rId9"/>
    <p:sldId id="297" r:id="rId10"/>
    <p:sldId id="298" r:id="rId11"/>
    <p:sldId id="265" r:id="rId12"/>
    <p:sldId id="299" r:id="rId13"/>
    <p:sldId id="278" r:id="rId14"/>
  </p:sldIdLst>
  <p:sldSz cx="9144000" cy="5143500" type="screen16x9"/>
  <p:notesSz cx="6858000" cy="9144000"/>
  <p:embeddedFontLst>
    <p:embeddedFont>
      <p:font typeface="Titillium Web" panose="00000500000000000000" pitchFamily="2" charset="0"/>
      <p:regular r:id="rId16"/>
      <p:bold r:id="rId17"/>
      <p:italic r:id="rId18"/>
      <p:boldItalic r:id="rId19"/>
    </p:embeddedFont>
    <p:embeddedFont>
      <p:font typeface="Titillium Web Light" panose="00000400000000000000" pitchFamily="2" charset="0"/>
      <p:regular r:id="rId20"/>
      <p:bold r:id="rId21"/>
      <p:italic r:id="rId22"/>
      <p:boldItalic r:id="rId2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BDED31F-4C28-4180-97D3-87A74C8CC402}">
  <a:tblStyle styleId="{EBDED31F-4C28-4180-97D3-87A74C8CC402}"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D93F4AB4-FE6C-4C75-8DE0-3188A6091243}"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66" d="100"/>
          <a:sy n="66" d="100"/>
        </p:scale>
        <p:origin x="1930" y="73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6" name="Google Shape;326;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 name="Google Shape;7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168564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d61b76370e_0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 name="Google Shape;354;gd61b76370e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 name="Google Shape;7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958011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pic>
        <p:nvPicPr>
          <p:cNvPr id="10" name="Google Shape;10;p2"/>
          <p:cNvPicPr preferRelativeResize="0"/>
          <p:nvPr/>
        </p:nvPicPr>
        <p:blipFill>
          <a:blip r:embed="rId2">
            <a:alphaModFix/>
          </a:blip>
          <a:stretch>
            <a:fillRect/>
          </a:stretch>
        </p:blipFill>
        <p:spPr>
          <a:xfrm>
            <a:off x="0" y="0"/>
            <a:ext cx="9144000" cy="5143500"/>
          </a:xfrm>
          <a:prstGeom prst="rect">
            <a:avLst/>
          </a:prstGeom>
          <a:noFill/>
          <a:ln>
            <a:noFill/>
          </a:ln>
        </p:spPr>
      </p:pic>
      <p:sp>
        <p:nvSpPr>
          <p:cNvPr id="11" name="Google Shape;11;p2"/>
          <p:cNvSpPr txBox="1">
            <a:spLocks noGrp="1"/>
          </p:cNvSpPr>
          <p:nvPr>
            <p:ph type="ctrTitle"/>
          </p:nvPr>
        </p:nvSpPr>
        <p:spPr>
          <a:xfrm>
            <a:off x="685800" y="743850"/>
            <a:ext cx="5796900" cy="1159800"/>
          </a:xfrm>
          <a:prstGeom prst="rect">
            <a:avLst/>
          </a:prstGeom>
        </p:spPr>
        <p:txBody>
          <a:bodyPr spcFirstLastPara="1" wrap="square" lIns="0" tIns="0" rIns="0" bIns="0" anchor="t" anchorCtr="0">
            <a:noAutofit/>
          </a:bodyPr>
          <a:lstStyle>
            <a:lvl1pPr lvl="0">
              <a:spcBef>
                <a:spcPts val="0"/>
              </a:spcBef>
              <a:spcAft>
                <a:spcPts val="0"/>
              </a:spcAft>
              <a:buSzPts val="6000"/>
              <a:buNone/>
              <a:defRPr sz="6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12"/>
        <p:cNvGrpSpPr/>
        <p:nvPr/>
      </p:nvGrpSpPr>
      <p:grpSpPr>
        <a:xfrm>
          <a:off x="0" y="0"/>
          <a:ext cx="0" cy="0"/>
          <a:chOff x="0" y="0"/>
          <a:chExt cx="0" cy="0"/>
        </a:xfrm>
      </p:grpSpPr>
      <p:pic>
        <p:nvPicPr>
          <p:cNvPr id="13" name="Google Shape;13;p3"/>
          <p:cNvPicPr preferRelativeResize="0"/>
          <p:nvPr/>
        </p:nvPicPr>
        <p:blipFill>
          <a:blip r:embed="rId2">
            <a:alphaModFix/>
          </a:blip>
          <a:stretch>
            <a:fillRect/>
          </a:stretch>
        </p:blipFill>
        <p:spPr>
          <a:xfrm>
            <a:off x="0" y="0"/>
            <a:ext cx="9144000" cy="5143500"/>
          </a:xfrm>
          <a:prstGeom prst="rect">
            <a:avLst/>
          </a:prstGeom>
          <a:noFill/>
          <a:ln>
            <a:noFill/>
          </a:ln>
        </p:spPr>
      </p:pic>
      <p:sp>
        <p:nvSpPr>
          <p:cNvPr id="14" name="Google Shape;14;p3"/>
          <p:cNvSpPr txBox="1">
            <a:spLocks noGrp="1"/>
          </p:cNvSpPr>
          <p:nvPr>
            <p:ph type="ctrTitle"/>
          </p:nvPr>
        </p:nvSpPr>
        <p:spPr>
          <a:xfrm>
            <a:off x="685800" y="973750"/>
            <a:ext cx="5796900" cy="1159800"/>
          </a:xfrm>
          <a:prstGeom prst="rect">
            <a:avLst/>
          </a:prstGeom>
        </p:spPr>
        <p:txBody>
          <a:bodyPr spcFirstLastPara="1" wrap="square" lIns="0" tIns="0" rIns="0" bIns="0" anchor="b"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15" name="Google Shape;15;p3"/>
          <p:cNvSpPr txBox="1">
            <a:spLocks noGrp="1"/>
          </p:cNvSpPr>
          <p:nvPr>
            <p:ph type="subTitle" idx="1"/>
          </p:nvPr>
        </p:nvSpPr>
        <p:spPr>
          <a:xfrm>
            <a:off x="685800" y="2230450"/>
            <a:ext cx="5796900" cy="465300"/>
          </a:xfrm>
          <a:prstGeom prst="rect">
            <a:avLst/>
          </a:prstGeom>
        </p:spPr>
        <p:txBody>
          <a:bodyPr spcFirstLastPara="1" wrap="square" lIns="0" tIns="0" rIns="0" bIns="0"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21"/>
        <p:cNvGrpSpPr/>
        <p:nvPr/>
      </p:nvGrpSpPr>
      <p:grpSpPr>
        <a:xfrm>
          <a:off x="0" y="0"/>
          <a:ext cx="0" cy="0"/>
          <a:chOff x="0" y="0"/>
          <a:chExt cx="0" cy="0"/>
        </a:xfrm>
      </p:grpSpPr>
      <p:pic>
        <p:nvPicPr>
          <p:cNvPr id="22" name="Google Shape;22;p5"/>
          <p:cNvPicPr preferRelativeResize="0"/>
          <p:nvPr/>
        </p:nvPicPr>
        <p:blipFill>
          <a:blip r:embed="rId2">
            <a:alphaModFix/>
          </a:blip>
          <a:stretch>
            <a:fillRect/>
          </a:stretch>
        </p:blipFill>
        <p:spPr>
          <a:xfrm>
            <a:off x="0" y="0"/>
            <a:ext cx="9144000" cy="5143500"/>
          </a:xfrm>
          <a:prstGeom prst="rect">
            <a:avLst/>
          </a:prstGeom>
          <a:noFill/>
          <a:ln>
            <a:noFill/>
          </a:ln>
        </p:spPr>
      </p:pic>
      <p:sp>
        <p:nvSpPr>
          <p:cNvPr id="23" name="Google Shape;23;p5"/>
          <p:cNvSpPr txBox="1">
            <a:spLocks noGrp="1"/>
          </p:cNvSpPr>
          <p:nvPr>
            <p:ph type="title"/>
          </p:nvPr>
        </p:nvSpPr>
        <p:spPr>
          <a:xfrm>
            <a:off x="457200" y="434575"/>
            <a:ext cx="6025500" cy="857400"/>
          </a:xfrm>
          <a:prstGeom prst="rect">
            <a:avLst/>
          </a:prstGeom>
        </p:spPr>
        <p:txBody>
          <a:bodyPr spcFirstLastPara="1" wrap="square" lIns="0" tIns="0" rIns="0" bIns="0" anchor="b" anchorCtr="0">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24" name="Google Shape;24;p5"/>
          <p:cNvSpPr txBox="1">
            <a:spLocks noGrp="1"/>
          </p:cNvSpPr>
          <p:nvPr>
            <p:ph type="body" idx="1"/>
          </p:nvPr>
        </p:nvSpPr>
        <p:spPr>
          <a:xfrm>
            <a:off x="457200" y="1428748"/>
            <a:ext cx="6025500" cy="3148800"/>
          </a:xfrm>
          <a:prstGeom prst="rect">
            <a:avLst/>
          </a:prstGeom>
        </p:spPr>
        <p:txBody>
          <a:bodyPr spcFirstLastPara="1" wrap="square" lIns="0" tIns="0" rIns="0" bIns="0" anchor="t" anchorCtr="0">
            <a:noAutofit/>
          </a:bodyPr>
          <a:lstStyle>
            <a:lvl1pPr marL="457200" lvl="0" indent="-381000">
              <a:spcBef>
                <a:spcPts val="600"/>
              </a:spcBef>
              <a:spcAft>
                <a:spcPts val="0"/>
              </a:spcAft>
              <a:buSzPts val="2400"/>
              <a:buChar char="▰"/>
              <a:defRPr/>
            </a:lvl1pPr>
            <a:lvl2pPr marL="914400" lvl="1" indent="-381000">
              <a:spcBef>
                <a:spcPts val="0"/>
              </a:spcBef>
              <a:spcAft>
                <a:spcPts val="0"/>
              </a:spcAft>
              <a:buSzPts val="2400"/>
              <a:buChar char="○"/>
              <a:defRPr/>
            </a:lvl2pPr>
            <a:lvl3pPr marL="1371600" lvl="2" indent="-381000">
              <a:spcBef>
                <a:spcPts val="0"/>
              </a:spcBef>
              <a:spcAft>
                <a:spcPts val="0"/>
              </a:spcAft>
              <a:buSzPts val="2400"/>
              <a:buChar char="■"/>
              <a:defRPr/>
            </a:lvl3pPr>
            <a:lvl4pPr marL="1828800" lvl="3" indent="-381000">
              <a:spcBef>
                <a:spcPts val="0"/>
              </a:spcBef>
              <a:spcAft>
                <a:spcPts val="0"/>
              </a:spcAft>
              <a:buSzPts val="2400"/>
              <a:buChar char="●"/>
              <a:defRPr/>
            </a:lvl4pPr>
            <a:lvl5pPr marL="2286000" lvl="4" indent="-381000">
              <a:spcBef>
                <a:spcPts val="0"/>
              </a:spcBef>
              <a:spcAft>
                <a:spcPts val="0"/>
              </a:spcAft>
              <a:buSzPts val="2400"/>
              <a:buChar char="○"/>
              <a:defRPr/>
            </a:lvl5pPr>
            <a:lvl6pPr marL="2743200" lvl="5" indent="-381000">
              <a:spcBef>
                <a:spcPts val="0"/>
              </a:spcBef>
              <a:spcAft>
                <a:spcPts val="0"/>
              </a:spcAft>
              <a:buSzPts val="2400"/>
              <a:buChar char="■"/>
              <a:defRPr/>
            </a:lvl6pPr>
            <a:lvl7pPr marL="3200400" lvl="6" indent="-381000">
              <a:spcBef>
                <a:spcPts val="0"/>
              </a:spcBef>
              <a:spcAft>
                <a:spcPts val="0"/>
              </a:spcAft>
              <a:buSzPts val="2400"/>
              <a:buChar char="●"/>
              <a:defRPr/>
            </a:lvl7pPr>
            <a:lvl8pPr marL="3657600" lvl="7" indent="-381000">
              <a:spcBef>
                <a:spcPts val="0"/>
              </a:spcBef>
              <a:spcAft>
                <a:spcPts val="0"/>
              </a:spcAft>
              <a:buSzPts val="2400"/>
              <a:buChar char="○"/>
              <a:defRPr/>
            </a:lvl8pPr>
            <a:lvl9pPr marL="4114800" lvl="8" indent="-381000">
              <a:spcBef>
                <a:spcPts val="0"/>
              </a:spcBef>
              <a:spcAft>
                <a:spcPts val="0"/>
              </a:spcAft>
              <a:buSzPts val="2400"/>
              <a:buChar char="■"/>
              <a:defRPr/>
            </a:lvl9pPr>
          </a:lstStyle>
          <a:p>
            <a:endParaRPr/>
          </a:p>
        </p:txBody>
      </p:sp>
      <p:sp>
        <p:nvSpPr>
          <p:cNvPr id="25" name="Google Shape;25;p5"/>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26"/>
        <p:cNvGrpSpPr/>
        <p:nvPr/>
      </p:nvGrpSpPr>
      <p:grpSpPr>
        <a:xfrm>
          <a:off x="0" y="0"/>
          <a:ext cx="0" cy="0"/>
          <a:chOff x="0" y="0"/>
          <a:chExt cx="0" cy="0"/>
        </a:xfrm>
      </p:grpSpPr>
      <p:pic>
        <p:nvPicPr>
          <p:cNvPr id="27" name="Google Shape;27;p6"/>
          <p:cNvPicPr preferRelativeResize="0"/>
          <p:nvPr/>
        </p:nvPicPr>
        <p:blipFill>
          <a:blip r:embed="rId2">
            <a:alphaModFix/>
          </a:blip>
          <a:stretch>
            <a:fillRect/>
          </a:stretch>
        </p:blipFill>
        <p:spPr>
          <a:xfrm>
            <a:off x="0" y="0"/>
            <a:ext cx="9144000" cy="5143500"/>
          </a:xfrm>
          <a:prstGeom prst="rect">
            <a:avLst/>
          </a:prstGeom>
          <a:noFill/>
          <a:ln>
            <a:noFill/>
          </a:ln>
        </p:spPr>
      </p:pic>
      <p:sp>
        <p:nvSpPr>
          <p:cNvPr id="28" name="Google Shape;28;p6"/>
          <p:cNvSpPr txBox="1">
            <a:spLocks noGrp="1"/>
          </p:cNvSpPr>
          <p:nvPr>
            <p:ph type="title"/>
          </p:nvPr>
        </p:nvSpPr>
        <p:spPr>
          <a:xfrm>
            <a:off x="457200" y="434575"/>
            <a:ext cx="6025500" cy="857400"/>
          </a:xfrm>
          <a:prstGeom prst="rect">
            <a:avLst/>
          </a:prstGeom>
        </p:spPr>
        <p:txBody>
          <a:bodyPr spcFirstLastPara="1" wrap="square" lIns="0" tIns="0" rIns="0" bIns="0" anchor="b" anchorCtr="0">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29" name="Google Shape;29;p6"/>
          <p:cNvSpPr txBox="1">
            <a:spLocks noGrp="1"/>
          </p:cNvSpPr>
          <p:nvPr>
            <p:ph type="body" idx="1"/>
          </p:nvPr>
        </p:nvSpPr>
        <p:spPr>
          <a:xfrm>
            <a:off x="457200" y="1428750"/>
            <a:ext cx="2924700" cy="3153600"/>
          </a:xfrm>
          <a:prstGeom prst="rect">
            <a:avLst/>
          </a:prstGeom>
        </p:spPr>
        <p:txBody>
          <a:bodyPr spcFirstLastPara="1" wrap="square" lIns="0" tIns="0" rIns="0" bIns="0" anchor="t" anchorCtr="0">
            <a:noAutofit/>
          </a:bodyPr>
          <a:lstStyle>
            <a:lvl1pPr marL="457200" lvl="0" indent="-355600">
              <a:spcBef>
                <a:spcPts val="600"/>
              </a:spcBef>
              <a:spcAft>
                <a:spcPts val="0"/>
              </a:spcAft>
              <a:buSzPts val="2000"/>
              <a:buChar char="▰"/>
              <a:defRPr sz="2000"/>
            </a:lvl1pPr>
            <a:lvl2pPr marL="914400" lvl="1" indent="-355600">
              <a:spcBef>
                <a:spcPts val="0"/>
              </a:spcBef>
              <a:spcAft>
                <a:spcPts val="0"/>
              </a:spcAft>
              <a:buSzPts val="2000"/>
              <a:buChar char="○"/>
              <a:defRPr sz="2000"/>
            </a:lvl2pPr>
            <a:lvl3pPr marL="1371600" lvl="2" indent="-355600">
              <a:spcBef>
                <a:spcPts val="0"/>
              </a:spcBef>
              <a:spcAft>
                <a:spcPts val="0"/>
              </a:spcAft>
              <a:buSzPts val="2000"/>
              <a:buChar char="■"/>
              <a:defRPr sz="2000"/>
            </a:lvl3pPr>
            <a:lvl4pPr marL="1828800" lvl="3" indent="-355600">
              <a:spcBef>
                <a:spcPts val="0"/>
              </a:spcBef>
              <a:spcAft>
                <a:spcPts val="0"/>
              </a:spcAft>
              <a:buSzPts val="2000"/>
              <a:buChar char="●"/>
              <a:defRPr sz="2000"/>
            </a:lvl4pPr>
            <a:lvl5pPr marL="2286000" lvl="4" indent="-355600">
              <a:spcBef>
                <a:spcPts val="0"/>
              </a:spcBef>
              <a:spcAft>
                <a:spcPts val="0"/>
              </a:spcAft>
              <a:buSzPts val="2000"/>
              <a:buChar char="○"/>
              <a:defRPr sz="2000"/>
            </a:lvl5pPr>
            <a:lvl6pPr marL="2743200" lvl="5" indent="-355600">
              <a:spcBef>
                <a:spcPts val="0"/>
              </a:spcBef>
              <a:spcAft>
                <a:spcPts val="0"/>
              </a:spcAft>
              <a:buSzPts val="2000"/>
              <a:buChar char="■"/>
              <a:defRPr sz="2000"/>
            </a:lvl6pPr>
            <a:lvl7pPr marL="3200400" lvl="6" indent="-355600">
              <a:spcBef>
                <a:spcPts val="0"/>
              </a:spcBef>
              <a:spcAft>
                <a:spcPts val="0"/>
              </a:spcAft>
              <a:buSzPts val="2000"/>
              <a:buChar char="●"/>
              <a:defRPr sz="2000"/>
            </a:lvl7pPr>
            <a:lvl8pPr marL="3657600" lvl="7" indent="-355600">
              <a:spcBef>
                <a:spcPts val="0"/>
              </a:spcBef>
              <a:spcAft>
                <a:spcPts val="0"/>
              </a:spcAft>
              <a:buSzPts val="2000"/>
              <a:buChar char="○"/>
              <a:defRPr sz="2000"/>
            </a:lvl8pPr>
            <a:lvl9pPr marL="4114800" lvl="8" indent="-355600">
              <a:spcBef>
                <a:spcPts val="0"/>
              </a:spcBef>
              <a:spcAft>
                <a:spcPts val="0"/>
              </a:spcAft>
              <a:buSzPts val="2000"/>
              <a:buChar char="■"/>
              <a:defRPr sz="2000"/>
            </a:lvl9pPr>
          </a:lstStyle>
          <a:p>
            <a:endParaRPr/>
          </a:p>
        </p:txBody>
      </p:sp>
      <p:sp>
        <p:nvSpPr>
          <p:cNvPr id="30" name="Google Shape;30;p6"/>
          <p:cNvSpPr txBox="1">
            <a:spLocks noGrp="1"/>
          </p:cNvSpPr>
          <p:nvPr>
            <p:ph type="body" idx="2"/>
          </p:nvPr>
        </p:nvSpPr>
        <p:spPr>
          <a:xfrm>
            <a:off x="3558095" y="1428750"/>
            <a:ext cx="2924700" cy="3153600"/>
          </a:xfrm>
          <a:prstGeom prst="rect">
            <a:avLst/>
          </a:prstGeom>
        </p:spPr>
        <p:txBody>
          <a:bodyPr spcFirstLastPara="1" wrap="square" lIns="0" tIns="0" rIns="0" bIns="0" anchor="t" anchorCtr="0">
            <a:noAutofit/>
          </a:bodyPr>
          <a:lstStyle>
            <a:lvl1pPr marL="457200" lvl="0" indent="-355600">
              <a:spcBef>
                <a:spcPts val="600"/>
              </a:spcBef>
              <a:spcAft>
                <a:spcPts val="0"/>
              </a:spcAft>
              <a:buSzPts val="2000"/>
              <a:buChar char="▰"/>
              <a:defRPr sz="2000"/>
            </a:lvl1pPr>
            <a:lvl2pPr marL="914400" lvl="1" indent="-355600">
              <a:spcBef>
                <a:spcPts val="0"/>
              </a:spcBef>
              <a:spcAft>
                <a:spcPts val="0"/>
              </a:spcAft>
              <a:buSzPts val="2000"/>
              <a:buChar char="○"/>
              <a:defRPr sz="2000"/>
            </a:lvl2pPr>
            <a:lvl3pPr marL="1371600" lvl="2" indent="-355600">
              <a:spcBef>
                <a:spcPts val="0"/>
              </a:spcBef>
              <a:spcAft>
                <a:spcPts val="0"/>
              </a:spcAft>
              <a:buSzPts val="2000"/>
              <a:buChar char="■"/>
              <a:defRPr sz="2000"/>
            </a:lvl3pPr>
            <a:lvl4pPr marL="1828800" lvl="3" indent="-355600">
              <a:spcBef>
                <a:spcPts val="0"/>
              </a:spcBef>
              <a:spcAft>
                <a:spcPts val="0"/>
              </a:spcAft>
              <a:buSzPts val="2000"/>
              <a:buChar char="●"/>
              <a:defRPr sz="2000"/>
            </a:lvl4pPr>
            <a:lvl5pPr marL="2286000" lvl="4" indent="-355600">
              <a:spcBef>
                <a:spcPts val="0"/>
              </a:spcBef>
              <a:spcAft>
                <a:spcPts val="0"/>
              </a:spcAft>
              <a:buSzPts val="2000"/>
              <a:buChar char="○"/>
              <a:defRPr sz="2000"/>
            </a:lvl5pPr>
            <a:lvl6pPr marL="2743200" lvl="5" indent="-355600">
              <a:spcBef>
                <a:spcPts val="0"/>
              </a:spcBef>
              <a:spcAft>
                <a:spcPts val="0"/>
              </a:spcAft>
              <a:buSzPts val="2000"/>
              <a:buChar char="■"/>
              <a:defRPr sz="2000"/>
            </a:lvl6pPr>
            <a:lvl7pPr marL="3200400" lvl="6" indent="-355600">
              <a:spcBef>
                <a:spcPts val="0"/>
              </a:spcBef>
              <a:spcAft>
                <a:spcPts val="0"/>
              </a:spcAft>
              <a:buSzPts val="2000"/>
              <a:buChar char="●"/>
              <a:defRPr sz="2000"/>
            </a:lvl7pPr>
            <a:lvl8pPr marL="3657600" lvl="7" indent="-355600">
              <a:spcBef>
                <a:spcPts val="0"/>
              </a:spcBef>
              <a:spcAft>
                <a:spcPts val="0"/>
              </a:spcAft>
              <a:buSzPts val="2000"/>
              <a:buChar char="○"/>
              <a:defRPr sz="2000"/>
            </a:lvl8pPr>
            <a:lvl9pPr marL="4114800" lvl="8" indent="-355600">
              <a:spcBef>
                <a:spcPts val="0"/>
              </a:spcBef>
              <a:spcAft>
                <a:spcPts val="0"/>
              </a:spcAft>
              <a:buSzPts val="2000"/>
              <a:buChar char="■"/>
              <a:defRPr sz="2000"/>
            </a:lvl9pPr>
          </a:lstStyle>
          <a:p>
            <a:endParaRPr/>
          </a:p>
        </p:txBody>
      </p:sp>
      <p:sp>
        <p:nvSpPr>
          <p:cNvPr id="31" name="Google Shape;31;p6"/>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32"/>
        <p:cNvGrpSpPr/>
        <p:nvPr/>
      </p:nvGrpSpPr>
      <p:grpSpPr>
        <a:xfrm>
          <a:off x="0" y="0"/>
          <a:ext cx="0" cy="0"/>
          <a:chOff x="0" y="0"/>
          <a:chExt cx="0" cy="0"/>
        </a:xfrm>
      </p:grpSpPr>
      <p:pic>
        <p:nvPicPr>
          <p:cNvPr id="33" name="Google Shape;33;p7"/>
          <p:cNvPicPr preferRelativeResize="0"/>
          <p:nvPr/>
        </p:nvPicPr>
        <p:blipFill>
          <a:blip r:embed="rId2">
            <a:alphaModFix/>
          </a:blip>
          <a:stretch>
            <a:fillRect/>
          </a:stretch>
        </p:blipFill>
        <p:spPr>
          <a:xfrm>
            <a:off x="0" y="0"/>
            <a:ext cx="9144000" cy="5143500"/>
          </a:xfrm>
          <a:prstGeom prst="rect">
            <a:avLst/>
          </a:prstGeom>
          <a:noFill/>
          <a:ln>
            <a:noFill/>
          </a:ln>
        </p:spPr>
      </p:pic>
      <p:sp>
        <p:nvSpPr>
          <p:cNvPr id="34" name="Google Shape;34;p7"/>
          <p:cNvSpPr txBox="1">
            <a:spLocks noGrp="1"/>
          </p:cNvSpPr>
          <p:nvPr>
            <p:ph type="title"/>
          </p:nvPr>
        </p:nvSpPr>
        <p:spPr>
          <a:xfrm>
            <a:off x="457200" y="434575"/>
            <a:ext cx="6025500" cy="857400"/>
          </a:xfrm>
          <a:prstGeom prst="rect">
            <a:avLst/>
          </a:prstGeom>
        </p:spPr>
        <p:txBody>
          <a:bodyPr spcFirstLastPara="1" wrap="square" lIns="0" tIns="0" rIns="0" bIns="0" anchor="b" anchorCtr="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35" name="Google Shape;35;p7"/>
          <p:cNvSpPr txBox="1">
            <a:spLocks noGrp="1"/>
          </p:cNvSpPr>
          <p:nvPr>
            <p:ph type="body" idx="1"/>
          </p:nvPr>
        </p:nvSpPr>
        <p:spPr>
          <a:xfrm>
            <a:off x="457200" y="1428750"/>
            <a:ext cx="1851600" cy="3321000"/>
          </a:xfrm>
          <a:prstGeom prst="rect">
            <a:avLst/>
          </a:prstGeom>
        </p:spPr>
        <p:txBody>
          <a:bodyPr spcFirstLastPara="1" wrap="square" lIns="0" tIns="0" rIns="0" bIns="0" anchor="t" anchorCtr="0">
            <a:noAutofit/>
          </a:bodyPr>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36" name="Google Shape;36;p7"/>
          <p:cNvSpPr txBox="1">
            <a:spLocks noGrp="1"/>
          </p:cNvSpPr>
          <p:nvPr>
            <p:ph type="body" idx="2"/>
          </p:nvPr>
        </p:nvSpPr>
        <p:spPr>
          <a:xfrm>
            <a:off x="2544155" y="1428750"/>
            <a:ext cx="1851600" cy="3321000"/>
          </a:xfrm>
          <a:prstGeom prst="rect">
            <a:avLst/>
          </a:prstGeom>
        </p:spPr>
        <p:txBody>
          <a:bodyPr spcFirstLastPara="1" wrap="square" lIns="0" tIns="0" rIns="0" bIns="0" anchor="t" anchorCtr="0">
            <a:noAutofit/>
          </a:bodyPr>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37" name="Google Shape;37;p7"/>
          <p:cNvSpPr txBox="1">
            <a:spLocks noGrp="1"/>
          </p:cNvSpPr>
          <p:nvPr>
            <p:ph type="body" idx="3"/>
          </p:nvPr>
        </p:nvSpPr>
        <p:spPr>
          <a:xfrm>
            <a:off x="4631111" y="1428750"/>
            <a:ext cx="1851600" cy="3321000"/>
          </a:xfrm>
          <a:prstGeom prst="rect">
            <a:avLst/>
          </a:prstGeom>
        </p:spPr>
        <p:txBody>
          <a:bodyPr spcFirstLastPara="1" wrap="square" lIns="0" tIns="0" rIns="0" bIns="0" anchor="t" anchorCtr="0">
            <a:noAutofit/>
          </a:bodyPr>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38" name="Google Shape;38;p7"/>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9"/>
        <p:cNvGrpSpPr/>
        <p:nvPr/>
      </p:nvGrpSpPr>
      <p:grpSpPr>
        <a:xfrm>
          <a:off x="0" y="0"/>
          <a:ext cx="0" cy="0"/>
          <a:chOff x="0" y="0"/>
          <a:chExt cx="0" cy="0"/>
        </a:xfrm>
      </p:grpSpPr>
      <p:pic>
        <p:nvPicPr>
          <p:cNvPr id="40" name="Google Shape;40;p8"/>
          <p:cNvPicPr preferRelativeResize="0"/>
          <p:nvPr/>
        </p:nvPicPr>
        <p:blipFill>
          <a:blip r:embed="rId2">
            <a:alphaModFix/>
          </a:blip>
          <a:stretch>
            <a:fillRect/>
          </a:stretch>
        </p:blipFill>
        <p:spPr>
          <a:xfrm>
            <a:off x="0" y="0"/>
            <a:ext cx="9144000" cy="5143500"/>
          </a:xfrm>
          <a:prstGeom prst="rect">
            <a:avLst/>
          </a:prstGeom>
          <a:noFill/>
          <a:ln>
            <a:noFill/>
          </a:ln>
        </p:spPr>
      </p:pic>
      <p:sp>
        <p:nvSpPr>
          <p:cNvPr id="41" name="Google Shape;41;p8"/>
          <p:cNvSpPr txBox="1">
            <a:spLocks noGrp="1"/>
          </p:cNvSpPr>
          <p:nvPr>
            <p:ph type="title"/>
          </p:nvPr>
        </p:nvSpPr>
        <p:spPr>
          <a:xfrm>
            <a:off x="457200" y="434575"/>
            <a:ext cx="6025500" cy="857400"/>
          </a:xfrm>
          <a:prstGeom prst="rect">
            <a:avLst/>
          </a:prstGeom>
        </p:spPr>
        <p:txBody>
          <a:bodyPr spcFirstLastPara="1" wrap="square" lIns="0" tIns="0" rIns="0" bIns="0" anchor="b" anchorCtr="0">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42" name="Google Shape;42;p8"/>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7"/>
        <p:cNvGrpSpPr/>
        <p:nvPr/>
      </p:nvGrpSpPr>
      <p:grpSpPr>
        <a:xfrm>
          <a:off x="0" y="0"/>
          <a:ext cx="0" cy="0"/>
          <a:chOff x="0" y="0"/>
          <a:chExt cx="0" cy="0"/>
        </a:xfrm>
      </p:grpSpPr>
      <p:pic>
        <p:nvPicPr>
          <p:cNvPr id="48" name="Google Shape;48;p10"/>
          <p:cNvPicPr preferRelativeResize="0"/>
          <p:nvPr/>
        </p:nvPicPr>
        <p:blipFill>
          <a:blip r:embed="rId2">
            <a:alphaModFix/>
          </a:blip>
          <a:stretch>
            <a:fillRect/>
          </a:stretch>
        </p:blipFill>
        <p:spPr>
          <a:xfrm>
            <a:off x="0" y="0"/>
            <a:ext cx="9144000" cy="5143500"/>
          </a:xfrm>
          <a:prstGeom prst="rect">
            <a:avLst/>
          </a:prstGeom>
          <a:noFill/>
          <a:ln>
            <a:noFill/>
          </a:ln>
        </p:spPr>
      </p:pic>
      <p:sp>
        <p:nvSpPr>
          <p:cNvPr id="49" name="Google Shape;49;p10"/>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gradFill>
          <a:gsLst>
            <a:gs pos="0">
              <a:srgbClr val="7DFFB1"/>
            </a:gs>
            <a:gs pos="12000">
              <a:srgbClr val="00AAC6"/>
            </a:gs>
            <a:gs pos="51000">
              <a:srgbClr val="0037B3"/>
            </a:gs>
            <a:gs pos="100000">
              <a:srgbClr val="00001A"/>
            </a:gs>
          </a:gsLst>
          <a:lin ang="13500032"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434575"/>
            <a:ext cx="6025500" cy="857400"/>
          </a:xfrm>
          <a:prstGeom prst="rect">
            <a:avLst/>
          </a:prstGeom>
          <a:noFill/>
          <a:ln>
            <a:noFill/>
          </a:ln>
        </p:spPr>
        <p:txBody>
          <a:bodyPr spcFirstLastPara="1" wrap="square" lIns="0" tIns="0" rIns="0" bIns="0" anchor="b" anchorCtr="0">
            <a:noAutofit/>
          </a:bodyPr>
          <a:lstStyle>
            <a:lvl1pPr lvl="0">
              <a:spcBef>
                <a:spcPts val="0"/>
              </a:spcBef>
              <a:spcAft>
                <a:spcPts val="0"/>
              </a:spcAft>
              <a:buClr>
                <a:schemeClr val="lt1"/>
              </a:buClr>
              <a:buSzPts val="3600"/>
              <a:buFont typeface="Titillium Web"/>
              <a:buNone/>
              <a:defRPr sz="3600" b="1">
                <a:solidFill>
                  <a:schemeClr val="lt1"/>
                </a:solidFill>
                <a:latin typeface="Titillium Web"/>
                <a:ea typeface="Titillium Web"/>
                <a:cs typeface="Titillium Web"/>
                <a:sym typeface="Titillium Web"/>
              </a:defRPr>
            </a:lvl1pPr>
            <a:lvl2pPr lvl="1">
              <a:spcBef>
                <a:spcPts val="0"/>
              </a:spcBef>
              <a:spcAft>
                <a:spcPts val="0"/>
              </a:spcAft>
              <a:buClr>
                <a:schemeClr val="lt1"/>
              </a:buClr>
              <a:buSzPts val="3600"/>
              <a:buFont typeface="Titillium Web"/>
              <a:buNone/>
              <a:defRPr sz="3600" b="1">
                <a:solidFill>
                  <a:schemeClr val="lt1"/>
                </a:solidFill>
                <a:latin typeface="Titillium Web"/>
                <a:ea typeface="Titillium Web"/>
                <a:cs typeface="Titillium Web"/>
                <a:sym typeface="Titillium Web"/>
              </a:defRPr>
            </a:lvl2pPr>
            <a:lvl3pPr lvl="2">
              <a:spcBef>
                <a:spcPts val="0"/>
              </a:spcBef>
              <a:spcAft>
                <a:spcPts val="0"/>
              </a:spcAft>
              <a:buClr>
                <a:schemeClr val="lt1"/>
              </a:buClr>
              <a:buSzPts val="3600"/>
              <a:buFont typeface="Titillium Web"/>
              <a:buNone/>
              <a:defRPr sz="3600" b="1">
                <a:solidFill>
                  <a:schemeClr val="lt1"/>
                </a:solidFill>
                <a:latin typeface="Titillium Web"/>
                <a:ea typeface="Titillium Web"/>
                <a:cs typeface="Titillium Web"/>
                <a:sym typeface="Titillium Web"/>
              </a:defRPr>
            </a:lvl3pPr>
            <a:lvl4pPr lvl="3">
              <a:spcBef>
                <a:spcPts val="0"/>
              </a:spcBef>
              <a:spcAft>
                <a:spcPts val="0"/>
              </a:spcAft>
              <a:buClr>
                <a:schemeClr val="lt1"/>
              </a:buClr>
              <a:buSzPts val="3600"/>
              <a:buFont typeface="Titillium Web"/>
              <a:buNone/>
              <a:defRPr sz="3600" b="1">
                <a:solidFill>
                  <a:schemeClr val="lt1"/>
                </a:solidFill>
                <a:latin typeface="Titillium Web"/>
                <a:ea typeface="Titillium Web"/>
                <a:cs typeface="Titillium Web"/>
                <a:sym typeface="Titillium Web"/>
              </a:defRPr>
            </a:lvl4pPr>
            <a:lvl5pPr lvl="4">
              <a:spcBef>
                <a:spcPts val="0"/>
              </a:spcBef>
              <a:spcAft>
                <a:spcPts val="0"/>
              </a:spcAft>
              <a:buClr>
                <a:schemeClr val="lt1"/>
              </a:buClr>
              <a:buSzPts val="3600"/>
              <a:buFont typeface="Titillium Web"/>
              <a:buNone/>
              <a:defRPr sz="3600" b="1">
                <a:solidFill>
                  <a:schemeClr val="lt1"/>
                </a:solidFill>
                <a:latin typeface="Titillium Web"/>
                <a:ea typeface="Titillium Web"/>
                <a:cs typeface="Titillium Web"/>
                <a:sym typeface="Titillium Web"/>
              </a:defRPr>
            </a:lvl5pPr>
            <a:lvl6pPr lvl="5">
              <a:spcBef>
                <a:spcPts val="0"/>
              </a:spcBef>
              <a:spcAft>
                <a:spcPts val="0"/>
              </a:spcAft>
              <a:buClr>
                <a:schemeClr val="lt1"/>
              </a:buClr>
              <a:buSzPts val="3600"/>
              <a:buFont typeface="Titillium Web"/>
              <a:buNone/>
              <a:defRPr sz="3600" b="1">
                <a:solidFill>
                  <a:schemeClr val="lt1"/>
                </a:solidFill>
                <a:latin typeface="Titillium Web"/>
                <a:ea typeface="Titillium Web"/>
                <a:cs typeface="Titillium Web"/>
                <a:sym typeface="Titillium Web"/>
              </a:defRPr>
            </a:lvl6pPr>
            <a:lvl7pPr lvl="6">
              <a:spcBef>
                <a:spcPts val="0"/>
              </a:spcBef>
              <a:spcAft>
                <a:spcPts val="0"/>
              </a:spcAft>
              <a:buClr>
                <a:schemeClr val="lt1"/>
              </a:buClr>
              <a:buSzPts val="3600"/>
              <a:buFont typeface="Titillium Web"/>
              <a:buNone/>
              <a:defRPr sz="3600" b="1">
                <a:solidFill>
                  <a:schemeClr val="lt1"/>
                </a:solidFill>
                <a:latin typeface="Titillium Web"/>
                <a:ea typeface="Titillium Web"/>
                <a:cs typeface="Titillium Web"/>
                <a:sym typeface="Titillium Web"/>
              </a:defRPr>
            </a:lvl7pPr>
            <a:lvl8pPr lvl="7">
              <a:spcBef>
                <a:spcPts val="0"/>
              </a:spcBef>
              <a:spcAft>
                <a:spcPts val="0"/>
              </a:spcAft>
              <a:buClr>
                <a:schemeClr val="lt1"/>
              </a:buClr>
              <a:buSzPts val="3600"/>
              <a:buFont typeface="Titillium Web"/>
              <a:buNone/>
              <a:defRPr sz="3600" b="1">
                <a:solidFill>
                  <a:schemeClr val="lt1"/>
                </a:solidFill>
                <a:latin typeface="Titillium Web"/>
                <a:ea typeface="Titillium Web"/>
                <a:cs typeface="Titillium Web"/>
                <a:sym typeface="Titillium Web"/>
              </a:defRPr>
            </a:lvl8pPr>
            <a:lvl9pPr lvl="8">
              <a:spcBef>
                <a:spcPts val="0"/>
              </a:spcBef>
              <a:spcAft>
                <a:spcPts val="0"/>
              </a:spcAft>
              <a:buClr>
                <a:schemeClr val="lt1"/>
              </a:buClr>
              <a:buSzPts val="3600"/>
              <a:buFont typeface="Titillium Web"/>
              <a:buNone/>
              <a:defRPr sz="3600" b="1">
                <a:solidFill>
                  <a:schemeClr val="lt1"/>
                </a:solidFill>
                <a:latin typeface="Titillium Web"/>
                <a:ea typeface="Titillium Web"/>
                <a:cs typeface="Titillium Web"/>
                <a:sym typeface="Titillium Web"/>
              </a:defRPr>
            </a:lvl9pPr>
          </a:lstStyle>
          <a:p>
            <a:endParaRPr/>
          </a:p>
        </p:txBody>
      </p:sp>
      <p:sp>
        <p:nvSpPr>
          <p:cNvPr id="7" name="Google Shape;7;p1"/>
          <p:cNvSpPr txBox="1">
            <a:spLocks noGrp="1"/>
          </p:cNvSpPr>
          <p:nvPr>
            <p:ph type="body" idx="1"/>
          </p:nvPr>
        </p:nvSpPr>
        <p:spPr>
          <a:xfrm>
            <a:off x="457200" y="1428748"/>
            <a:ext cx="6025500" cy="3148800"/>
          </a:xfrm>
          <a:prstGeom prst="rect">
            <a:avLst/>
          </a:prstGeom>
          <a:noFill/>
          <a:ln>
            <a:noFill/>
          </a:ln>
        </p:spPr>
        <p:txBody>
          <a:bodyPr spcFirstLastPara="1" wrap="square" lIns="0" tIns="0" rIns="0" bIns="0" anchor="t" anchorCtr="0">
            <a:noAutofit/>
          </a:bodyPr>
          <a:lstStyle>
            <a:lvl1pPr marL="457200" lvl="0" indent="-381000">
              <a:spcBef>
                <a:spcPts val="600"/>
              </a:spcBef>
              <a:spcAft>
                <a:spcPts val="0"/>
              </a:spcAft>
              <a:buClr>
                <a:srgbClr val="7DFFB1"/>
              </a:buClr>
              <a:buSzPts val="2400"/>
              <a:buFont typeface="Titillium Web Light"/>
              <a:buChar char="▰"/>
              <a:defRPr sz="2400">
                <a:solidFill>
                  <a:schemeClr val="lt1"/>
                </a:solidFill>
                <a:latin typeface="Titillium Web Light"/>
                <a:ea typeface="Titillium Web Light"/>
                <a:cs typeface="Titillium Web Light"/>
                <a:sym typeface="Titillium Web Light"/>
              </a:defRPr>
            </a:lvl1pPr>
            <a:lvl2pPr marL="914400" lvl="1" indent="-381000">
              <a:spcBef>
                <a:spcPts val="0"/>
              </a:spcBef>
              <a:spcAft>
                <a:spcPts val="0"/>
              </a:spcAft>
              <a:buClr>
                <a:schemeClr val="lt1"/>
              </a:buClr>
              <a:buSzPts val="2400"/>
              <a:buFont typeface="Titillium Web Light"/>
              <a:buChar char="○"/>
              <a:defRPr sz="2400">
                <a:solidFill>
                  <a:schemeClr val="lt1"/>
                </a:solidFill>
                <a:latin typeface="Titillium Web Light"/>
                <a:ea typeface="Titillium Web Light"/>
                <a:cs typeface="Titillium Web Light"/>
                <a:sym typeface="Titillium Web Light"/>
              </a:defRPr>
            </a:lvl2pPr>
            <a:lvl3pPr marL="1371600" lvl="2" indent="-381000">
              <a:spcBef>
                <a:spcPts val="0"/>
              </a:spcBef>
              <a:spcAft>
                <a:spcPts val="0"/>
              </a:spcAft>
              <a:buClr>
                <a:schemeClr val="lt1"/>
              </a:buClr>
              <a:buSzPts val="2400"/>
              <a:buFont typeface="Titillium Web Light"/>
              <a:buChar char="■"/>
              <a:defRPr sz="2400">
                <a:solidFill>
                  <a:schemeClr val="lt1"/>
                </a:solidFill>
                <a:latin typeface="Titillium Web Light"/>
                <a:ea typeface="Titillium Web Light"/>
                <a:cs typeface="Titillium Web Light"/>
                <a:sym typeface="Titillium Web Light"/>
              </a:defRPr>
            </a:lvl3pPr>
            <a:lvl4pPr marL="1828800" lvl="3" indent="-381000">
              <a:spcBef>
                <a:spcPts val="0"/>
              </a:spcBef>
              <a:spcAft>
                <a:spcPts val="0"/>
              </a:spcAft>
              <a:buClr>
                <a:schemeClr val="lt1"/>
              </a:buClr>
              <a:buSzPts val="2400"/>
              <a:buFont typeface="Titillium Web Light"/>
              <a:buChar char="●"/>
              <a:defRPr sz="2400">
                <a:solidFill>
                  <a:schemeClr val="lt1"/>
                </a:solidFill>
                <a:latin typeface="Titillium Web Light"/>
                <a:ea typeface="Titillium Web Light"/>
                <a:cs typeface="Titillium Web Light"/>
                <a:sym typeface="Titillium Web Light"/>
              </a:defRPr>
            </a:lvl4pPr>
            <a:lvl5pPr marL="2286000" lvl="4" indent="-381000">
              <a:spcBef>
                <a:spcPts val="0"/>
              </a:spcBef>
              <a:spcAft>
                <a:spcPts val="0"/>
              </a:spcAft>
              <a:buClr>
                <a:schemeClr val="lt1"/>
              </a:buClr>
              <a:buSzPts val="2400"/>
              <a:buFont typeface="Titillium Web Light"/>
              <a:buChar char="○"/>
              <a:defRPr sz="2400">
                <a:solidFill>
                  <a:schemeClr val="lt1"/>
                </a:solidFill>
                <a:latin typeface="Titillium Web Light"/>
                <a:ea typeface="Titillium Web Light"/>
                <a:cs typeface="Titillium Web Light"/>
                <a:sym typeface="Titillium Web Light"/>
              </a:defRPr>
            </a:lvl5pPr>
            <a:lvl6pPr marL="2743200" lvl="5" indent="-381000">
              <a:spcBef>
                <a:spcPts val="0"/>
              </a:spcBef>
              <a:spcAft>
                <a:spcPts val="0"/>
              </a:spcAft>
              <a:buClr>
                <a:schemeClr val="lt1"/>
              </a:buClr>
              <a:buSzPts val="2400"/>
              <a:buFont typeface="Titillium Web Light"/>
              <a:buChar char="■"/>
              <a:defRPr sz="2400">
                <a:solidFill>
                  <a:schemeClr val="lt1"/>
                </a:solidFill>
                <a:latin typeface="Titillium Web Light"/>
                <a:ea typeface="Titillium Web Light"/>
                <a:cs typeface="Titillium Web Light"/>
                <a:sym typeface="Titillium Web Light"/>
              </a:defRPr>
            </a:lvl6pPr>
            <a:lvl7pPr marL="3200400" lvl="6" indent="-381000">
              <a:spcBef>
                <a:spcPts val="0"/>
              </a:spcBef>
              <a:spcAft>
                <a:spcPts val="0"/>
              </a:spcAft>
              <a:buClr>
                <a:schemeClr val="lt1"/>
              </a:buClr>
              <a:buSzPts val="2400"/>
              <a:buFont typeface="Titillium Web Light"/>
              <a:buChar char="●"/>
              <a:defRPr sz="2400">
                <a:solidFill>
                  <a:schemeClr val="lt1"/>
                </a:solidFill>
                <a:latin typeface="Titillium Web Light"/>
                <a:ea typeface="Titillium Web Light"/>
                <a:cs typeface="Titillium Web Light"/>
                <a:sym typeface="Titillium Web Light"/>
              </a:defRPr>
            </a:lvl7pPr>
            <a:lvl8pPr marL="3657600" lvl="7" indent="-381000">
              <a:spcBef>
                <a:spcPts val="0"/>
              </a:spcBef>
              <a:spcAft>
                <a:spcPts val="0"/>
              </a:spcAft>
              <a:buClr>
                <a:schemeClr val="lt1"/>
              </a:buClr>
              <a:buSzPts val="2400"/>
              <a:buFont typeface="Titillium Web Light"/>
              <a:buChar char="○"/>
              <a:defRPr sz="2400">
                <a:solidFill>
                  <a:schemeClr val="lt1"/>
                </a:solidFill>
                <a:latin typeface="Titillium Web Light"/>
                <a:ea typeface="Titillium Web Light"/>
                <a:cs typeface="Titillium Web Light"/>
                <a:sym typeface="Titillium Web Light"/>
              </a:defRPr>
            </a:lvl8pPr>
            <a:lvl9pPr marL="4114800" lvl="8" indent="-381000">
              <a:spcBef>
                <a:spcPts val="0"/>
              </a:spcBef>
              <a:spcAft>
                <a:spcPts val="0"/>
              </a:spcAft>
              <a:buClr>
                <a:schemeClr val="lt1"/>
              </a:buClr>
              <a:buSzPts val="2400"/>
              <a:buFont typeface="Titillium Web Light"/>
              <a:buChar char="■"/>
              <a:defRPr sz="2400">
                <a:solidFill>
                  <a:schemeClr val="lt1"/>
                </a:solidFill>
                <a:latin typeface="Titillium Web Light"/>
                <a:ea typeface="Titillium Web Light"/>
                <a:cs typeface="Titillium Web Light"/>
                <a:sym typeface="Titillium Web Light"/>
              </a:defRPr>
            </a:lvl9pPr>
          </a:lstStyle>
          <a:p>
            <a:endParaRPr/>
          </a:p>
        </p:txBody>
      </p:sp>
      <p:sp>
        <p:nvSpPr>
          <p:cNvPr id="8" name="Google Shape;8;p1"/>
          <p:cNvSpPr txBox="1">
            <a:spLocks noGrp="1"/>
          </p:cNvSpPr>
          <p:nvPr>
            <p:ph type="sldNum" idx="12"/>
          </p:nvPr>
        </p:nvSpPr>
        <p:spPr>
          <a:xfrm>
            <a:off x="8480584" y="4749851"/>
            <a:ext cx="548700" cy="393600"/>
          </a:xfrm>
          <a:prstGeom prst="rect">
            <a:avLst/>
          </a:prstGeom>
          <a:noFill/>
          <a:ln>
            <a:noFill/>
          </a:ln>
        </p:spPr>
        <p:txBody>
          <a:bodyPr spcFirstLastPara="1" wrap="square" lIns="0" tIns="0" rIns="0" bIns="0" anchor="ctr" anchorCtr="0">
            <a:noAutofit/>
          </a:bodyPr>
          <a:lstStyle>
            <a:lvl1pPr lvl="0" algn="r">
              <a:buNone/>
              <a:defRPr sz="1300">
                <a:solidFill>
                  <a:srgbClr val="0037B3"/>
                </a:solidFill>
                <a:latin typeface="Titillium Web Light"/>
                <a:ea typeface="Titillium Web Light"/>
                <a:cs typeface="Titillium Web Light"/>
                <a:sym typeface="Titillium Web Light"/>
              </a:defRPr>
            </a:lvl1pPr>
            <a:lvl2pPr lvl="1" algn="r">
              <a:buNone/>
              <a:defRPr sz="1300">
                <a:solidFill>
                  <a:srgbClr val="0037B3"/>
                </a:solidFill>
                <a:latin typeface="Titillium Web Light"/>
                <a:ea typeface="Titillium Web Light"/>
                <a:cs typeface="Titillium Web Light"/>
                <a:sym typeface="Titillium Web Light"/>
              </a:defRPr>
            </a:lvl2pPr>
            <a:lvl3pPr lvl="2" algn="r">
              <a:buNone/>
              <a:defRPr sz="1300">
                <a:solidFill>
                  <a:srgbClr val="0037B3"/>
                </a:solidFill>
                <a:latin typeface="Titillium Web Light"/>
                <a:ea typeface="Titillium Web Light"/>
                <a:cs typeface="Titillium Web Light"/>
                <a:sym typeface="Titillium Web Light"/>
              </a:defRPr>
            </a:lvl3pPr>
            <a:lvl4pPr lvl="3" algn="r">
              <a:buNone/>
              <a:defRPr sz="1300">
                <a:solidFill>
                  <a:srgbClr val="0037B3"/>
                </a:solidFill>
                <a:latin typeface="Titillium Web Light"/>
                <a:ea typeface="Titillium Web Light"/>
                <a:cs typeface="Titillium Web Light"/>
                <a:sym typeface="Titillium Web Light"/>
              </a:defRPr>
            </a:lvl4pPr>
            <a:lvl5pPr lvl="4" algn="r">
              <a:buNone/>
              <a:defRPr sz="1300">
                <a:solidFill>
                  <a:srgbClr val="0037B3"/>
                </a:solidFill>
                <a:latin typeface="Titillium Web Light"/>
                <a:ea typeface="Titillium Web Light"/>
                <a:cs typeface="Titillium Web Light"/>
                <a:sym typeface="Titillium Web Light"/>
              </a:defRPr>
            </a:lvl5pPr>
            <a:lvl6pPr lvl="5" algn="r">
              <a:buNone/>
              <a:defRPr sz="1300">
                <a:solidFill>
                  <a:srgbClr val="0037B3"/>
                </a:solidFill>
                <a:latin typeface="Titillium Web Light"/>
                <a:ea typeface="Titillium Web Light"/>
                <a:cs typeface="Titillium Web Light"/>
                <a:sym typeface="Titillium Web Light"/>
              </a:defRPr>
            </a:lvl6pPr>
            <a:lvl7pPr lvl="6" algn="r">
              <a:buNone/>
              <a:defRPr sz="1300">
                <a:solidFill>
                  <a:srgbClr val="0037B3"/>
                </a:solidFill>
                <a:latin typeface="Titillium Web Light"/>
                <a:ea typeface="Titillium Web Light"/>
                <a:cs typeface="Titillium Web Light"/>
                <a:sym typeface="Titillium Web Light"/>
              </a:defRPr>
            </a:lvl7pPr>
            <a:lvl8pPr lvl="7" algn="r">
              <a:buNone/>
              <a:defRPr sz="1300">
                <a:solidFill>
                  <a:srgbClr val="0037B3"/>
                </a:solidFill>
                <a:latin typeface="Titillium Web Light"/>
                <a:ea typeface="Titillium Web Light"/>
                <a:cs typeface="Titillium Web Light"/>
                <a:sym typeface="Titillium Web Light"/>
              </a:defRPr>
            </a:lvl8pPr>
            <a:lvl9pPr lvl="8" algn="r">
              <a:buNone/>
              <a:defRPr sz="1300">
                <a:solidFill>
                  <a:srgbClr val="0037B3"/>
                </a:solidFill>
                <a:latin typeface="Titillium Web Light"/>
                <a:ea typeface="Titillium Web Light"/>
                <a:cs typeface="Titillium Web Light"/>
                <a:sym typeface="Titillium Web Light"/>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4" r:id="rId6"/>
    <p:sldLayoutId id="2147483656" r:id="rId7"/>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microsoft.com/office/2007/relationships/hdphoto" Target="../media/hdphoto2.wdp"/></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1"/>
          <p:cNvSpPr txBox="1">
            <a:spLocks noGrp="1"/>
          </p:cNvSpPr>
          <p:nvPr>
            <p:ph type="ctrTitle"/>
          </p:nvPr>
        </p:nvSpPr>
        <p:spPr>
          <a:xfrm>
            <a:off x="685800" y="743850"/>
            <a:ext cx="5796900" cy="11598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dirty="0"/>
              <a:t>CYBER CRIME AND SECURITY</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65F1BD-2A73-4003-A2EE-E612F7781F57}"/>
              </a:ext>
            </a:extLst>
          </p:cNvPr>
          <p:cNvSpPr>
            <a:spLocks noGrp="1"/>
          </p:cNvSpPr>
          <p:nvPr>
            <p:ph type="title"/>
          </p:nvPr>
        </p:nvSpPr>
        <p:spPr/>
        <p:txBody>
          <a:bodyPr/>
          <a:lstStyle/>
          <a:p>
            <a:r>
              <a:rPr lang="en-IN" dirty="0"/>
              <a:t>SAFETY TIPS TO PREVENT</a:t>
            </a:r>
          </a:p>
        </p:txBody>
      </p:sp>
      <p:sp>
        <p:nvSpPr>
          <p:cNvPr id="3" name="Text Placeholder 2">
            <a:extLst>
              <a:ext uri="{FF2B5EF4-FFF2-40B4-BE49-F238E27FC236}">
                <a16:creationId xmlns:a16="http://schemas.microsoft.com/office/drawing/2014/main" id="{CF7F9D5B-8B7A-41F4-BA52-0489CDCD1962}"/>
              </a:ext>
            </a:extLst>
          </p:cNvPr>
          <p:cNvSpPr>
            <a:spLocks noGrp="1"/>
          </p:cNvSpPr>
          <p:nvPr>
            <p:ph type="body" idx="1"/>
          </p:nvPr>
        </p:nvSpPr>
        <p:spPr/>
        <p:txBody>
          <a:bodyPr/>
          <a:lstStyle/>
          <a:p>
            <a:r>
              <a:rPr lang="en-US" sz="2000" dirty="0"/>
              <a:t>Use antivirus software.</a:t>
            </a:r>
          </a:p>
          <a:p>
            <a:r>
              <a:rPr lang="en-US" sz="2000" dirty="0"/>
              <a:t>Insert firewalls.   </a:t>
            </a:r>
          </a:p>
          <a:p>
            <a:r>
              <a:rPr lang="en-US" sz="2000" dirty="0"/>
              <a:t>Uninstall unnecessary software.</a:t>
            </a:r>
          </a:p>
          <a:p>
            <a:r>
              <a:rPr lang="en-US" sz="2000" dirty="0"/>
              <a:t>Maintain backup.</a:t>
            </a:r>
          </a:p>
          <a:p>
            <a:r>
              <a:rPr lang="en-US" sz="2000" dirty="0"/>
              <a:t>Check security settings.</a:t>
            </a:r>
          </a:p>
          <a:p>
            <a:r>
              <a:rPr lang="en-US" sz="2000" dirty="0"/>
              <a:t>Stay anonymous.</a:t>
            </a:r>
          </a:p>
          <a:p>
            <a:r>
              <a:rPr lang="en-US" sz="2000" dirty="0"/>
              <a:t>Never give your full name or address to strangers.</a:t>
            </a:r>
          </a:p>
          <a:p>
            <a:r>
              <a:rPr lang="en-US" sz="2000" dirty="0"/>
              <a:t>Learn more about internet privacy.</a:t>
            </a:r>
          </a:p>
        </p:txBody>
      </p:sp>
      <p:sp>
        <p:nvSpPr>
          <p:cNvPr id="4" name="Slide Number Placeholder 3">
            <a:extLst>
              <a:ext uri="{FF2B5EF4-FFF2-40B4-BE49-F238E27FC236}">
                <a16:creationId xmlns:a16="http://schemas.microsoft.com/office/drawing/2014/main" id="{2C13757B-8E25-4963-88CA-CAF4386799F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a:t>
            </a:fld>
            <a:endParaRPr lang="en"/>
          </a:p>
        </p:txBody>
      </p:sp>
    </p:spTree>
    <p:extLst>
      <p:ext uri="{BB962C8B-B14F-4D97-AF65-F5344CB8AC3E}">
        <p14:creationId xmlns:p14="http://schemas.microsoft.com/office/powerpoint/2010/main" val="23838435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20"/>
          <p:cNvSpPr txBox="1">
            <a:spLocks noGrp="1"/>
          </p:cNvSpPr>
          <p:nvPr>
            <p:ph type="title"/>
          </p:nvPr>
        </p:nvSpPr>
        <p:spPr>
          <a:xfrm>
            <a:off x="457200" y="892738"/>
            <a:ext cx="4448700" cy="85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dirty="0"/>
              <a:t>CYBER SECURITY</a:t>
            </a:r>
          </a:p>
        </p:txBody>
      </p:sp>
      <p:sp>
        <p:nvSpPr>
          <p:cNvPr id="131" name="Google Shape;131;p20"/>
          <p:cNvSpPr txBox="1">
            <a:spLocks noGrp="1"/>
          </p:cNvSpPr>
          <p:nvPr>
            <p:ph type="body" idx="1"/>
          </p:nvPr>
        </p:nvSpPr>
        <p:spPr>
          <a:xfrm>
            <a:off x="457200" y="1886913"/>
            <a:ext cx="4448700" cy="18363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US" dirty="0"/>
              <a:t>Cyber Security involves protection of sensitive personal and business information through prevention, detection and response to different online attacks. Cyber security actually preventing the attacks</a:t>
            </a:r>
          </a:p>
        </p:txBody>
      </p:sp>
      <p:sp>
        <p:nvSpPr>
          <p:cNvPr id="133" name="Google Shape;133;p20"/>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11</a:t>
            </a:fld>
            <a:endParaRPr/>
          </a:p>
        </p:txBody>
      </p:sp>
      <p:pic>
        <p:nvPicPr>
          <p:cNvPr id="6" name="Picture 5">
            <a:extLst>
              <a:ext uri="{FF2B5EF4-FFF2-40B4-BE49-F238E27FC236}">
                <a16:creationId xmlns:a16="http://schemas.microsoft.com/office/drawing/2014/main" id="{105141BF-A828-4B54-B71B-3DCBB6AEEBEA}"/>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222002" y="882139"/>
            <a:ext cx="3258582" cy="3373511"/>
          </a:xfrm>
          <a:prstGeom prst="rect">
            <a:avLst/>
          </a:prstGeom>
          <a:effectLst>
            <a:outerShdw blurRad="50800" dist="50800" dir="5400000" algn="ctr" rotWithShape="0">
              <a:srgbClr val="000000">
                <a:alpha val="10000"/>
              </a:srgbClr>
            </a:outerShdw>
          </a:effec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Google Shape;81;p15"/>
          <p:cNvSpPr txBox="1">
            <a:spLocks noGrp="1"/>
          </p:cNvSpPr>
          <p:nvPr>
            <p:ph type="title"/>
          </p:nvPr>
        </p:nvSpPr>
        <p:spPr>
          <a:xfrm>
            <a:off x="457199" y="434575"/>
            <a:ext cx="6973747" cy="85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dirty="0"/>
              <a:t>ADVANTAGES OF CYBER SECURITY</a:t>
            </a:r>
          </a:p>
        </p:txBody>
      </p:sp>
      <p:sp>
        <p:nvSpPr>
          <p:cNvPr id="82" name="Google Shape;82;p15"/>
          <p:cNvSpPr txBox="1">
            <a:spLocks noGrp="1"/>
          </p:cNvSpPr>
          <p:nvPr>
            <p:ph type="body" idx="1"/>
          </p:nvPr>
        </p:nvSpPr>
        <p:spPr>
          <a:xfrm>
            <a:off x="457200" y="1428748"/>
            <a:ext cx="6025500" cy="3148800"/>
          </a:xfrm>
          <a:prstGeom prst="rect">
            <a:avLst/>
          </a:prstGeom>
        </p:spPr>
        <p:txBody>
          <a:bodyPr spcFirstLastPara="1" wrap="square" lIns="0" tIns="0" rIns="0" bIns="0" anchor="t" anchorCtr="0">
            <a:noAutofit/>
          </a:bodyPr>
          <a:lstStyle/>
          <a:p>
            <a:pPr marL="457200" lvl="0" indent="-381000" algn="l" rtl="0">
              <a:spcBef>
                <a:spcPts val="600"/>
              </a:spcBef>
              <a:spcAft>
                <a:spcPts val="0"/>
              </a:spcAft>
              <a:buSzPts val="2400"/>
              <a:buChar char="▰"/>
            </a:pPr>
            <a:r>
              <a:rPr lang="en-US" sz="2200" dirty="0"/>
              <a:t>The cyber security will defend us from critical attacks.</a:t>
            </a:r>
          </a:p>
          <a:p>
            <a:pPr marL="457200" lvl="0" indent="-381000" algn="l" rtl="0">
              <a:spcBef>
                <a:spcPts val="600"/>
              </a:spcBef>
              <a:spcAft>
                <a:spcPts val="0"/>
              </a:spcAft>
              <a:buSzPts val="2400"/>
              <a:buChar char="▰"/>
            </a:pPr>
            <a:r>
              <a:rPr lang="en-US" sz="2200" dirty="0"/>
              <a:t>It helps us to browse the website.</a:t>
            </a:r>
          </a:p>
          <a:p>
            <a:pPr marL="457200" lvl="0" indent="-381000" algn="l" rtl="0">
              <a:spcBef>
                <a:spcPts val="600"/>
              </a:spcBef>
              <a:spcAft>
                <a:spcPts val="0"/>
              </a:spcAft>
              <a:buSzPts val="2400"/>
              <a:buChar char="▰"/>
            </a:pPr>
            <a:r>
              <a:rPr lang="en-US" sz="2200" dirty="0"/>
              <a:t>Internet security process all the time incoming and outgoing data on your computer.</a:t>
            </a:r>
          </a:p>
          <a:p>
            <a:pPr marL="457200" lvl="0" indent="-381000" algn="l" rtl="0">
              <a:spcBef>
                <a:spcPts val="600"/>
              </a:spcBef>
              <a:spcAft>
                <a:spcPts val="0"/>
              </a:spcAft>
              <a:buSzPts val="2400"/>
              <a:buChar char="▰"/>
            </a:pPr>
            <a:r>
              <a:rPr lang="en-US" sz="2200" dirty="0"/>
              <a:t>It will defend us from hacks and virus.</a:t>
            </a:r>
          </a:p>
          <a:p>
            <a:pPr marL="457200" lvl="0" indent="-381000" algn="l" rtl="0">
              <a:spcBef>
                <a:spcPts val="600"/>
              </a:spcBef>
              <a:spcAft>
                <a:spcPts val="0"/>
              </a:spcAft>
              <a:buSzPts val="2400"/>
              <a:buChar char="▰"/>
            </a:pPr>
            <a:r>
              <a:rPr lang="en-US" sz="2200" dirty="0"/>
              <a:t>Application of cyber security used in our PC  needs update every week.</a:t>
            </a:r>
          </a:p>
        </p:txBody>
      </p:sp>
      <p:sp>
        <p:nvSpPr>
          <p:cNvPr id="83" name="Google Shape;83;p15"/>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12</a:t>
            </a:fld>
            <a:endParaRPr/>
          </a:p>
        </p:txBody>
      </p:sp>
    </p:spTree>
    <p:extLst>
      <p:ext uri="{BB962C8B-B14F-4D97-AF65-F5344CB8AC3E}">
        <p14:creationId xmlns:p14="http://schemas.microsoft.com/office/powerpoint/2010/main" val="27199648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27"/>
        <p:cNvGrpSpPr/>
        <p:nvPr/>
      </p:nvGrpSpPr>
      <p:grpSpPr>
        <a:xfrm>
          <a:off x="0" y="0"/>
          <a:ext cx="0" cy="0"/>
          <a:chOff x="0" y="0"/>
          <a:chExt cx="0" cy="0"/>
        </a:xfrm>
      </p:grpSpPr>
      <p:sp>
        <p:nvSpPr>
          <p:cNvPr id="328" name="Google Shape;328;p33"/>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13</a:t>
            </a:fld>
            <a:endParaRPr/>
          </a:p>
        </p:txBody>
      </p:sp>
      <p:sp>
        <p:nvSpPr>
          <p:cNvPr id="329" name="Google Shape;329;p33"/>
          <p:cNvSpPr txBox="1">
            <a:spLocks noGrp="1"/>
          </p:cNvSpPr>
          <p:nvPr>
            <p:ph type="ctrTitle" idx="4294967295"/>
          </p:nvPr>
        </p:nvSpPr>
        <p:spPr>
          <a:xfrm>
            <a:off x="685800" y="440350"/>
            <a:ext cx="4360500" cy="11598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6000" dirty="0"/>
              <a:t>THANK YOU!</a:t>
            </a:r>
            <a:endParaRPr sz="60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Google Shape;75;p14"/>
          <p:cNvSpPr txBox="1">
            <a:spLocks noGrp="1"/>
          </p:cNvSpPr>
          <p:nvPr>
            <p:ph type="ctrTitle"/>
          </p:nvPr>
        </p:nvSpPr>
        <p:spPr>
          <a:xfrm>
            <a:off x="685800" y="1022518"/>
            <a:ext cx="5796900" cy="11598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CYBER CRIME</a:t>
            </a:r>
            <a:endParaRPr dirty="0"/>
          </a:p>
        </p:txBody>
      </p:sp>
      <p:sp>
        <p:nvSpPr>
          <p:cNvPr id="76" name="Google Shape;76;p14"/>
          <p:cNvSpPr txBox="1">
            <a:spLocks noGrp="1"/>
          </p:cNvSpPr>
          <p:nvPr>
            <p:ph type="subTitle" idx="1"/>
          </p:nvPr>
        </p:nvSpPr>
        <p:spPr>
          <a:xfrm>
            <a:off x="685800" y="2279218"/>
            <a:ext cx="5796900" cy="4653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dirty="0"/>
              <a:t>Cyber crime is an activity done using computers and internet. We can say that it is an unlawful acts where in the computer either a tool or target or both.</a:t>
            </a:r>
          </a:p>
        </p:txBody>
      </p:sp>
      <p:pic>
        <p:nvPicPr>
          <p:cNvPr id="6" name="Picture 5">
            <a:extLst>
              <a:ext uri="{FF2B5EF4-FFF2-40B4-BE49-F238E27FC236}">
                <a16:creationId xmlns:a16="http://schemas.microsoft.com/office/drawing/2014/main" id="{C812F0D0-510F-438B-98E2-8CAE34E3EEB2}"/>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6200"/>
                    </a14:imgEffect>
                  </a14:imgLayer>
                </a14:imgProps>
              </a:ext>
              <a:ext uri="{28A0092B-C50C-407E-A947-70E740481C1C}">
                <a14:useLocalDpi xmlns:a14="http://schemas.microsoft.com/office/drawing/2010/main" val="0"/>
              </a:ext>
            </a:extLst>
          </a:blip>
          <a:stretch>
            <a:fillRect/>
          </a:stretch>
        </p:blipFill>
        <p:spPr>
          <a:xfrm>
            <a:off x="6026121" y="952928"/>
            <a:ext cx="3117879" cy="3117879"/>
          </a:xfrm>
          <a:prstGeom prst="rect">
            <a:avLst/>
          </a:prstGeom>
          <a:effectLst>
            <a:outerShdw blurRad="50800" dist="50800" dir="5400000" algn="ctr" rotWithShape="0">
              <a:srgbClr val="000000">
                <a:alpha val="9000"/>
              </a:srgbClr>
            </a:outerShdw>
          </a:effec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Google Shape;81;p15"/>
          <p:cNvSpPr txBox="1">
            <a:spLocks noGrp="1"/>
          </p:cNvSpPr>
          <p:nvPr>
            <p:ph type="title"/>
          </p:nvPr>
        </p:nvSpPr>
        <p:spPr>
          <a:xfrm>
            <a:off x="457200" y="434575"/>
            <a:ext cx="6025500" cy="85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dirty="0"/>
              <a:t>HISTORY OF CYBER CRIME</a:t>
            </a:r>
          </a:p>
        </p:txBody>
      </p:sp>
      <p:sp>
        <p:nvSpPr>
          <p:cNvPr id="82" name="Google Shape;82;p15"/>
          <p:cNvSpPr txBox="1">
            <a:spLocks noGrp="1"/>
          </p:cNvSpPr>
          <p:nvPr>
            <p:ph type="body" idx="1"/>
          </p:nvPr>
        </p:nvSpPr>
        <p:spPr>
          <a:xfrm>
            <a:off x="457200" y="1428748"/>
            <a:ext cx="6025500" cy="3148800"/>
          </a:xfrm>
          <a:prstGeom prst="rect">
            <a:avLst/>
          </a:prstGeom>
        </p:spPr>
        <p:txBody>
          <a:bodyPr spcFirstLastPara="1" wrap="square" lIns="0" tIns="0" rIns="0" bIns="0" anchor="t" anchorCtr="0">
            <a:noAutofit/>
          </a:bodyPr>
          <a:lstStyle/>
          <a:p>
            <a:pPr marL="457200" lvl="0" indent="-381000" algn="l" rtl="0">
              <a:spcBef>
                <a:spcPts val="600"/>
              </a:spcBef>
              <a:spcAft>
                <a:spcPts val="0"/>
              </a:spcAft>
              <a:buSzPts val="2400"/>
              <a:buChar char="▰"/>
            </a:pPr>
            <a:r>
              <a:rPr lang="en-US" sz="2200" dirty="0"/>
              <a:t>The first cyber crime took place in 1820.</a:t>
            </a:r>
          </a:p>
          <a:p>
            <a:pPr marL="457200" lvl="0" indent="-381000" algn="l" rtl="0">
              <a:spcBef>
                <a:spcPts val="600"/>
              </a:spcBef>
              <a:spcAft>
                <a:spcPts val="0"/>
              </a:spcAft>
              <a:buSzPts val="2400"/>
              <a:buChar char="▰"/>
            </a:pPr>
            <a:r>
              <a:rPr lang="en-US" sz="2200" dirty="0"/>
              <a:t>The first spam email took place in 1976 when it was sent out over the Advanced Research Projects Agency Network (ARPANET)</a:t>
            </a:r>
          </a:p>
          <a:p>
            <a:pPr marL="457200" lvl="0" indent="-381000" algn="l" rtl="0">
              <a:spcBef>
                <a:spcPts val="600"/>
              </a:spcBef>
              <a:spcAft>
                <a:spcPts val="0"/>
              </a:spcAft>
              <a:buSzPts val="2400"/>
              <a:buChar char="▰"/>
            </a:pPr>
            <a:r>
              <a:rPr lang="en-US" sz="2200" dirty="0"/>
              <a:t>The first virus was installed on an Apple computer in 1982 when a high school student, Rich </a:t>
            </a:r>
            <a:r>
              <a:rPr lang="en-US" sz="2200" dirty="0" err="1"/>
              <a:t>skrenta</a:t>
            </a:r>
            <a:r>
              <a:rPr lang="en-US" sz="2200" dirty="0"/>
              <a:t>, developed the EIK cloner.</a:t>
            </a:r>
          </a:p>
        </p:txBody>
      </p:sp>
      <p:sp>
        <p:nvSpPr>
          <p:cNvPr id="83" name="Google Shape;83;p15"/>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3</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FA5BD10-3765-40CD-8350-FF258380FD1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a:t>
            </a:fld>
            <a:endParaRPr lang="en"/>
          </a:p>
        </p:txBody>
      </p:sp>
      <p:pic>
        <p:nvPicPr>
          <p:cNvPr id="4" name="Picture 2" descr="Cybersecurity CEO: The History Of Cybercrime, From 1834 To Present">
            <a:extLst>
              <a:ext uri="{FF2B5EF4-FFF2-40B4-BE49-F238E27FC236}">
                <a16:creationId xmlns:a16="http://schemas.microsoft.com/office/drawing/2014/main" id="{FF4FCEF9-8F2E-482F-92FD-3AB9164455D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6182" y="49"/>
            <a:ext cx="6861507" cy="51434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60995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18"/>
          <p:cNvSpPr txBox="1">
            <a:spLocks noGrp="1"/>
          </p:cNvSpPr>
          <p:nvPr>
            <p:ph type="body" idx="1"/>
          </p:nvPr>
        </p:nvSpPr>
        <p:spPr>
          <a:xfrm>
            <a:off x="457200" y="1428750"/>
            <a:ext cx="2924700" cy="31536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IN" b="1" dirty="0"/>
              <a:t>Computer as a target </a:t>
            </a:r>
            <a:endParaRPr b="1" dirty="0"/>
          </a:p>
          <a:p>
            <a:pPr marL="0" lvl="0" indent="0" algn="l" rtl="0">
              <a:spcBef>
                <a:spcPts val="600"/>
              </a:spcBef>
              <a:spcAft>
                <a:spcPts val="0"/>
              </a:spcAft>
              <a:buNone/>
            </a:pPr>
            <a:r>
              <a:rPr lang="en-US" dirty="0"/>
              <a:t>a type of cyber crime in which computers are being attacked.</a:t>
            </a:r>
          </a:p>
        </p:txBody>
      </p:sp>
      <p:sp>
        <p:nvSpPr>
          <p:cNvPr id="114" name="Google Shape;114;p18"/>
          <p:cNvSpPr txBox="1">
            <a:spLocks noGrp="1"/>
          </p:cNvSpPr>
          <p:nvPr>
            <p:ph type="title"/>
          </p:nvPr>
        </p:nvSpPr>
        <p:spPr>
          <a:xfrm>
            <a:off x="457200" y="434575"/>
            <a:ext cx="6025500" cy="85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dirty="0"/>
              <a:t>CATEGORIES OF CYBER CRIME</a:t>
            </a:r>
          </a:p>
        </p:txBody>
      </p:sp>
      <p:sp>
        <p:nvSpPr>
          <p:cNvPr id="115" name="Google Shape;115;p18"/>
          <p:cNvSpPr txBox="1">
            <a:spLocks noGrp="1"/>
          </p:cNvSpPr>
          <p:nvPr>
            <p:ph type="body" idx="2"/>
          </p:nvPr>
        </p:nvSpPr>
        <p:spPr>
          <a:xfrm>
            <a:off x="3558095" y="1428750"/>
            <a:ext cx="2924700" cy="31536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IN" b="1" dirty="0"/>
              <a:t>Computer as a weapon </a:t>
            </a:r>
          </a:p>
          <a:p>
            <a:pPr marL="0" lvl="0" indent="0" algn="l" rtl="0">
              <a:spcBef>
                <a:spcPts val="600"/>
              </a:spcBef>
              <a:spcAft>
                <a:spcPts val="0"/>
              </a:spcAft>
              <a:buNone/>
            </a:pPr>
            <a:r>
              <a:rPr lang="en-US" dirty="0"/>
              <a:t>a type of cyber crime in which computers are used for attacking.</a:t>
            </a:r>
          </a:p>
        </p:txBody>
      </p:sp>
      <p:sp>
        <p:nvSpPr>
          <p:cNvPr id="116" name="Google Shape;116;p18"/>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5</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19"/>
          <p:cNvSpPr txBox="1">
            <a:spLocks noGrp="1"/>
          </p:cNvSpPr>
          <p:nvPr>
            <p:ph type="title"/>
          </p:nvPr>
        </p:nvSpPr>
        <p:spPr>
          <a:xfrm>
            <a:off x="457200" y="434575"/>
            <a:ext cx="6025500" cy="85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dirty="0"/>
              <a:t>COMPUTER AS A TARGET</a:t>
            </a:r>
          </a:p>
        </p:txBody>
      </p:sp>
      <p:sp>
        <p:nvSpPr>
          <p:cNvPr id="122" name="Google Shape;122;p19"/>
          <p:cNvSpPr txBox="1">
            <a:spLocks noGrp="1"/>
          </p:cNvSpPr>
          <p:nvPr>
            <p:ph type="body" idx="1"/>
          </p:nvPr>
        </p:nvSpPr>
        <p:spPr>
          <a:xfrm>
            <a:off x="457200" y="1428750"/>
            <a:ext cx="1851600" cy="33210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IN" b="1" dirty="0"/>
              <a:t>Against person </a:t>
            </a:r>
            <a:endParaRPr b="1" dirty="0"/>
          </a:p>
          <a:p>
            <a:pPr marL="0" lvl="0" indent="0" algn="l" rtl="0">
              <a:spcBef>
                <a:spcPts val="600"/>
              </a:spcBef>
              <a:spcAft>
                <a:spcPts val="0"/>
              </a:spcAft>
              <a:buNone/>
            </a:pPr>
            <a:r>
              <a:rPr lang="en-US" dirty="0"/>
              <a:t>This type of crime includes harassment using social media, and cyber stalking. Posting and distributing obscene material.</a:t>
            </a:r>
          </a:p>
        </p:txBody>
      </p:sp>
      <p:sp>
        <p:nvSpPr>
          <p:cNvPr id="123" name="Google Shape;123;p19"/>
          <p:cNvSpPr txBox="1">
            <a:spLocks noGrp="1"/>
          </p:cNvSpPr>
          <p:nvPr>
            <p:ph type="body" idx="2"/>
          </p:nvPr>
        </p:nvSpPr>
        <p:spPr>
          <a:xfrm>
            <a:off x="2544155" y="1428750"/>
            <a:ext cx="1851600" cy="33210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IN" b="1" dirty="0"/>
              <a:t>Against property </a:t>
            </a:r>
            <a:endParaRPr b="1" dirty="0"/>
          </a:p>
          <a:p>
            <a:pPr marL="0" lvl="0" indent="0" algn="l" rtl="0">
              <a:spcBef>
                <a:spcPts val="600"/>
              </a:spcBef>
              <a:spcAft>
                <a:spcPts val="0"/>
              </a:spcAft>
              <a:buNone/>
            </a:pPr>
            <a:r>
              <a:rPr lang="en-US" dirty="0"/>
              <a:t>This type of crime includes unauthorized computer trespassing through internet, computer vandalism and transmission of harmful programs .</a:t>
            </a:r>
          </a:p>
        </p:txBody>
      </p:sp>
      <p:sp>
        <p:nvSpPr>
          <p:cNvPr id="124" name="Google Shape;124;p19"/>
          <p:cNvSpPr txBox="1">
            <a:spLocks noGrp="1"/>
          </p:cNvSpPr>
          <p:nvPr>
            <p:ph type="body" idx="3"/>
          </p:nvPr>
        </p:nvSpPr>
        <p:spPr>
          <a:xfrm>
            <a:off x="4631111" y="1428750"/>
            <a:ext cx="1851600" cy="33210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US" b="1" dirty="0"/>
              <a:t>Against Government </a:t>
            </a:r>
            <a:r>
              <a:rPr lang="en-US" dirty="0"/>
              <a:t>Cyber terrorism is one of cyber crime against government. As the internet is growing with cyber space used by individuals and groups to threaten the government as also to terrorize the citizens of country.</a:t>
            </a:r>
          </a:p>
        </p:txBody>
      </p:sp>
      <p:sp>
        <p:nvSpPr>
          <p:cNvPr id="125" name="Google Shape;125;p19"/>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6</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18"/>
          <p:cNvSpPr txBox="1">
            <a:spLocks noGrp="1"/>
          </p:cNvSpPr>
          <p:nvPr>
            <p:ph type="body" idx="1"/>
          </p:nvPr>
        </p:nvSpPr>
        <p:spPr>
          <a:xfrm>
            <a:off x="457200" y="1428750"/>
            <a:ext cx="2924700" cy="31536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US" sz="2000" b="1" dirty="0">
                <a:latin typeface="Titillium Web Light" panose="00000400000000000000" pitchFamily="2" charset="0"/>
              </a:rPr>
              <a:t>Using computer as a storage devices </a:t>
            </a:r>
          </a:p>
          <a:p>
            <a:pPr marL="0" lvl="0" indent="0" algn="l" rtl="0">
              <a:spcBef>
                <a:spcPts val="600"/>
              </a:spcBef>
              <a:spcAft>
                <a:spcPts val="0"/>
              </a:spcAft>
              <a:buNone/>
            </a:pPr>
            <a:r>
              <a:rPr lang="en-US" dirty="0"/>
              <a:t>This type of crime computer is used as a passive storage medium like to store stolen passwords lists, credit card details and obscene material.</a:t>
            </a:r>
          </a:p>
        </p:txBody>
      </p:sp>
      <p:sp>
        <p:nvSpPr>
          <p:cNvPr id="114" name="Google Shape;114;p18"/>
          <p:cNvSpPr txBox="1">
            <a:spLocks noGrp="1"/>
          </p:cNvSpPr>
          <p:nvPr>
            <p:ph type="title"/>
          </p:nvPr>
        </p:nvSpPr>
        <p:spPr>
          <a:xfrm>
            <a:off x="457200" y="434575"/>
            <a:ext cx="6025500" cy="85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dirty="0"/>
              <a:t>COMPUTER AS A WEAPON</a:t>
            </a:r>
          </a:p>
        </p:txBody>
      </p:sp>
      <p:sp>
        <p:nvSpPr>
          <p:cNvPr id="115" name="Google Shape;115;p18"/>
          <p:cNvSpPr txBox="1">
            <a:spLocks noGrp="1"/>
          </p:cNvSpPr>
          <p:nvPr>
            <p:ph type="body" idx="2"/>
          </p:nvPr>
        </p:nvSpPr>
        <p:spPr>
          <a:xfrm>
            <a:off x="3558095" y="1428750"/>
            <a:ext cx="2924700" cy="31536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US" sz="2000" b="1" dirty="0">
                <a:latin typeface="Titillium Web Light" panose="00000400000000000000" pitchFamily="2" charset="0"/>
              </a:rPr>
              <a:t>Using computer as a communication tools </a:t>
            </a:r>
          </a:p>
          <a:p>
            <a:pPr marL="0" lvl="0" indent="0" algn="l" rtl="0">
              <a:spcBef>
                <a:spcPts val="600"/>
              </a:spcBef>
              <a:spcAft>
                <a:spcPts val="0"/>
              </a:spcAft>
              <a:buNone/>
            </a:pPr>
            <a:r>
              <a:rPr lang="en-US" dirty="0"/>
              <a:t>Most of the crimes fall into this category that are committed online like sales of guns, gambling, etc.</a:t>
            </a:r>
          </a:p>
        </p:txBody>
      </p:sp>
      <p:sp>
        <p:nvSpPr>
          <p:cNvPr id="116" name="Google Shape;116;p18"/>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7</a:t>
            </a:fld>
            <a:endParaRPr/>
          </a:p>
        </p:txBody>
      </p:sp>
    </p:spTree>
    <p:extLst>
      <p:ext uri="{BB962C8B-B14F-4D97-AF65-F5344CB8AC3E}">
        <p14:creationId xmlns:p14="http://schemas.microsoft.com/office/powerpoint/2010/main" val="34091295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Google Shape;356;p37"/>
          <p:cNvSpPr txBox="1">
            <a:spLocks noGrp="1"/>
          </p:cNvSpPr>
          <p:nvPr>
            <p:ph type="title"/>
          </p:nvPr>
        </p:nvSpPr>
        <p:spPr>
          <a:xfrm>
            <a:off x="457200" y="434575"/>
            <a:ext cx="6025500" cy="85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IN" dirty="0"/>
              <a:t>CYBER THREAT EVOLUTION</a:t>
            </a:r>
          </a:p>
        </p:txBody>
      </p:sp>
      <p:sp>
        <p:nvSpPr>
          <p:cNvPr id="357" name="Google Shape;357;p37"/>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8</a:t>
            </a:fld>
            <a:endParaRPr/>
          </a:p>
        </p:txBody>
      </p:sp>
      <p:sp>
        <p:nvSpPr>
          <p:cNvPr id="358" name="Google Shape;358;p37"/>
          <p:cNvSpPr/>
          <p:nvPr/>
        </p:nvSpPr>
        <p:spPr>
          <a:xfrm>
            <a:off x="6181022" y="2755950"/>
            <a:ext cx="1431775" cy="393600"/>
          </a:xfrm>
          <a:prstGeom prst="homePlate">
            <a:avLst>
              <a:gd name="adj" fmla="val 32030"/>
            </a:avLst>
          </a:prstGeom>
          <a:solidFill>
            <a:schemeClr val="accent4"/>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dirty="0">
                <a:solidFill>
                  <a:schemeClr val="dk1"/>
                </a:solidFill>
                <a:latin typeface="Titillium Web"/>
                <a:ea typeface="Titillium Web"/>
                <a:cs typeface="Titillium Web"/>
                <a:sym typeface="Titillium Web"/>
              </a:rPr>
              <a:t>2007-08</a:t>
            </a:r>
            <a:endParaRPr sz="1000" dirty="0">
              <a:solidFill>
                <a:schemeClr val="dk1"/>
              </a:solidFill>
              <a:latin typeface="Titillium Web"/>
              <a:ea typeface="Titillium Web"/>
              <a:cs typeface="Titillium Web"/>
              <a:sym typeface="Titillium Web"/>
            </a:endParaRPr>
          </a:p>
        </p:txBody>
      </p:sp>
      <p:sp>
        <p:nvSpPr>
          <p:cNvPr id="361" name="Google Shape;361;p37"/>
          <p:cNvSpPr/>
          <p:nvPr/>
        </p:nvSpPr>
        <p:spPr>
          <a:xfrm>
            <a:off x="4975452" y="2755950"/>
            <a:ext cx="1345587" cy="393600"/>
          </a:xfrm>
          <a:prstGeom prst="homePlate">
            <a:avLst>
              <a:gd name="adj" fmla="val 32030"/>
            </a:avLst>
          </a:prstGeom>
          <a:solidFill>
            <a:schemeClr val="accent3"/>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dirty="0">
                <a:solidFill>
                  <a:schemeClr val="dk1"/>
                </a:solidFill>
                <a:latin typeface="Titillium Web"/>
                <a:ea typeface="Titillium Web"/>
                <a:cs typeface="Titillium Web"/>
                <a:sym typeface="Titillium Web"/>
              </a:rPr>
              <a:t>2005-06</a:t>
            </a:r>
            <a:endParaRPr sz="1000" dirty="0">
              <a:solidFill>
                <a:schemeClr val="dk1"/>
              </a:solidFill>
              <a:latin typeface="Titillium Web"/>
              <a:ea typeface="Titillium Web"/>
              <a:cs typeface="Titillium Web"/>
              <a:sym typeface="Titillium Web"/>
            </a:endParaRPr>
          </a:p>
        </p:txBody>
      </p:sp>
      <p:sp>
        <p:nvSpPr>
          <p:cNvPr id="364" name="Google Shape;364;p37"/>
          <p:cNvSpPr/>
          <p:nvPr/>
        </p:nvSpPr>
        <p:spPr>
          <a:xfrm>
            <a:off x="3836047" y="2755950"/>
            <a:ext cx="1270523" cy="393600"/>
          </a:xfrm>
          <a:prstGeom prst="homePlate">
            <a:avLst>
              <a:gd name="adj" fmla="val 32030"/>
            </a:avLst>
          </a:prstGeom>
          <a:solidFill>
            <a:schemeClr val="accent2"/>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US" sz="1000" dirty="0">
                <a:solidFill>
                  <a:schemeClr val="lt1"/>
                </a:solidFill>
                <a:latin typeface="Titillium Web"/>
                <a:ea typeface="Titillium Web"/>
                <a:cs typeface="Titillium Web"/>
                <a:sym typeface="Titillium Web"/>
              </a:rPr>
              <a:t>2003-04</a:t>
            </a:r>
          </a:p>
        </p:txBody>
      </p:sp>
      <p:sp>
        <p:nvSpPr>
          <p:cNvPr id="366" name="Google Shape;366;p37"/>
          <p:cNvSpPr/>
          <p:nvPr/>
        </p:nvSpPr>
        <p:spPr>
          <a:xfrm>
            <a:off x="2819929" y="2755950"/>
            <a:ext cx="1182923" cy="393600"/>
          </a:xfrm>
          <a:prstGeom prst="homePlate">
            <a:avLst>
              <a:gd name="adj" fmla="val 32030"/>
            </a:avLst>
          </a:prstGeom>
          <a:solidFill>
            <a:schemeClr val="accent2"/>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dirty="0">
                <a:solidFill>
                  <a:schemeClr val="lt1"/>
                </a:solidFill>
                <a:latin typeface="Titillium Web"/>
                <a:ea typeface="Titillium Web"/>
                <a:cs typeface="Titillium Web"/>
                <a:sym typeface="Titillium Web"/>
              </a:rPr>
              <a:t>2000</a:t>
            </a:r>
          </a:p>
        </p:txBody>
      </p:sp>
      <p:sp>
        <p:nvSpPr>
          <p:cNvPr id="367" name="Google Shape;367;p37"/>
          <p:cNvSpPr/>
          <p:nvPr/>
        </p:nvSpPr>
        <p:spPr>
          <a:xfrm>
            <a:off x="1768901" y="2755950"/>
            <a:ext cx="1182923" cy="393600"/>
          </a:xfrm>
          <a:prstGeom prst="homePlate">
            <a:avLst>
              <a:gd name="adj" fmla="val 32030"/>
            </a:avLst>
          </a:prstGeom>
          <a:solidFill>
            <a:schemeClr val="accent1"/>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r>
              <a:rPr lang="en" sz="1000" dirty="0">
                <a:solidFill>
                  <a:schemeClr val="lt1"/>
                </a:solidFill>
                <a:latin typeface="Titillium Web"/>
                <a:sym typeface="Titillium Web"/>
              </a:rPr>
              <a:t>1995</a:t>
            </a:r>
            <a:endParaRPr sz="1000" dirty="0">
              <a:solidFill>
                <a:schemeClr val="lt1"/>
              </a:solidFill>
              <a:latin typeface="Titillium Web"/>
              <a:sym typeface="Titillium Web"/>
            </a:endParaRPr>
          </a:p>
        </p:txBody>
      </p:sp>
      <p:sp>
        <p:nvSpPr>
          <p:cNvPr id="369" name="Google Shape;369;p37"/>
          <p:cNvSpPr/>
          <p:nvPr/>
        </p:nvSpPr>
        <p:spPr>
          <a:xfrm>
            <a:off x="474282" y="2755950"/>
            <a:ext cx="1431777" cy="393600"/>
          </a:xfrm>
          <a:prstGeom prst="homePlate">
            <a:avLst>
              <a:gd name="adj" fmla="val 32030"/>
            </a:avLst>
          </a:prstGeom>
          <a:solidFill>
            <a:schemeClr val="accent1"/>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r>
              <a:rPr lang="en-US" sz="1000" dirty="0">
                <a:solidFill>
                  <a:schemeClr val="lt1"/>
                </a:solidFill>
                <a:latin typeface="Titillium Web"/>
                <a:sym typeface="Titillium Web"/>
              </a:rPr>
              <a:t>1977</a:t>
            </a:r>
            <a:endParaRPr sz="1000" dirty="0">
              <a:solidFill>
                <a:schemeClr val="lt1"/>
              </a:solidFill>
              <a:latin typeface="Titillium Web"/>
              <a:sym typeface="Titillium Web"/>
            </a:endParaRPr>
          </a:p>
        </p:txBody>
      </p:sp>
      <p:sp>
        <p:nvSpPr>
          <p:cNvPr id="370" name="Google Shape;370;p37"/>
          <p:cNvSpPr/>
          <p:nvPr/>
        </p:nvSpPr>
        <p:spPr>
          <a:xfrm>
            <a:off x="0" y="2755950"/>
            <a:ext cx="637200" cy="393600"/>
          </a:xfrm>
          <a:prstGeom prst="homePlate">
            <a:avLst>
              <a:gd name="adj" fmla="val 32030"/>
            </a:avLst>
          </a:prstGeom>
          <a:solidFill>
            <a:schemeClr val="dk2"/>
          </a:solidFill>
          <a:ln>
            <a:noFill/>
          </a:ln>
          <a:effectLst>
            <a:outerShdw blurRad="28575" dist="9525" algn="bl" rotWithShape="0">
              <a:srgbClr val="000000">
                <a:alpha val="20000"/>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000">
              <a:solidFill>
                <a:schemeClr val="dk1"/>
              </a:solidFill>
            </a:endParaRPr>
          </a:p>
        </p:txBody>
      </p:sp>
      <p:cxnSp>
        <p:nvCxnSpPr>
          <p:cNvPr id="371" name="Google Shape;371;p37"/>
          <p:cNvCxnSpPr/>
          <p:nvPr/>
        </p:nvCxnSpPr>
        <p:spPr>
          <a:xfrm rot="10800000">
            <a:off x="768923" y="2281931"/>
            <a:ext cx="0" cy="498600"/>
          </a:xfrm>
          <a:prstGeom prst="straightConnector1">
            <a:avLst/>
          </a:prstGeom>
          <a:noFill/>
          <a:ln w="9525" cap="flat" cmpd="sng">
            <a:solidFill>
              <a:schemeClr val="lt2"/>
            </a:solidFill>
            <a:prstDash val="solid"/>
            <a:round/>
            <a:headEnd type="oval" w="med" len="med"/>
            <a:tailEnd type="oval" w="med" len="med"/>
          </a:ln>
        </p:spPr>
      </p:cxnSp>
      <p:sp>
        <p:nvSpPr>
          <p:cNvPr id="372" name="Google Shape;372;p37"/>
          <p:cNvSpPr txBox="1"/>
          <p:nvPr/>
        </p:nvSpPr>
        <p:spPr>
          <a:xfrm>
            <a:off x="727900" y="1727200"/>
            <a:ext cx="1249500" cy="5334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en" sz="1100" dirty="0">
                <a:solidFill>
                  <a:schemeClr val="lt1"/>
                </a:solidFill>
                <a:latin typeface="Titillium Web"/>
                <a:ea typeface="Titillium Web"/>
                <a:cs typeface="Titillium Web"/>
                <a:sym typeface="Titillium Web"/>
              </a:rPr>
              <a:t>Virus</a:t>
            </a:r>
            <a:endParaRPr sz="1100" dirty="0">
              <a:solidFill>
                <a:schemeClr val="lt1"/>
              </a:solidFill>
              <a:latin typeface="Titillium Web"/>
              <a:ea typeface="Titillium Web"/>
              <a:cs typeface="Titillium Web"/>
              <a:sym typeface="Titillium Web"/>
            </a:endParaRPr>
          </a:p>
        </p:txBody>
      </p:sp>
      <p:cxnSp>
        <p:nvCxnSpPr>
          <p:cNvPr id="375" name="Google Shape;375;p37"/>
          <p:cNvCxnSpPr/>
          <p:nvPr/>
        </p:nvCxnSpPr>
        <p:spPr>
          <a:xfrm rot="10800000">
            <a:off x="3411393" y="2281931"/>
            <a:ext cx="0" cy="498600"/>
          </a:xfrm>
          <a:prstGeom prst="straightConnector1">
            <a:avLst/>
          </a:prstGeom>
          <a:noFill/>
          <a:ln w="9525" cap="flat" cmpd="sng">
            <a:solidFill>
              <a:schemeClr val="lt2"/>
            </a:solidFill>
            <a:prstDash val="solid"/>
            <a:round/>
            <a:headEnd type="oval" w="med" len="med"/>
            <a:tailEnd type="oval" w="med" len="med"/>
          </a:ln>
        </p:spPr>
      </p:cxnSp>
      <p:sp>
        <p:nvSpPr>
          <p:cNvPr id="376" name="Google Shape;376;p37"/>
          <p:cNvSpPr txBox="1"/>
          <p:nvPr/>
        </p:nvSpPr>
        <p:spPr>
          <a:xfrm>
            <a:off x="3373384" y="1727200"/>
            <a:ext cx="1249500" cy="5334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en" sz="1100" dirty="0">
                <a:solidFill>
                  <a:schemeClr val="lt1"/>
                </a:solidFill>
                <a:latin typeface="Titillium Web"/>
                <a:ea typeface="Titillium Web"/>
                <a:cs typeface="Titillium Web"/>
                <a:sym typeface="Titillium Web"/>
              </a:rPr>
              <a:t>Malicious code (Mellisa)</a:t>
            </a:r>
            <a:endParaRPr sz="1100" dirty="0">
              <a:solidFill>
                <a:schemeClr val="lt1"/>
              </a:solidFill>
              <a:latin typeface="Titillium Web"/>
              <a:ea typeface="Titillium Web"/>
              <a:cs typeface="Titillium Web"/>
              <a:sym typeface="Titillium Web"/>
            </a:endParaRPr>
          </a:p>
        </p:txBody>
      </p:sp>
      <p:cxnSp>
        <p:nvCxnSpPr>
          <p:cNvPr id="379" name="Google Shape;379;p37"/>
          <p:cNvCxnSpPr/>
          <p:nvPr/>
        </p:nvCxnSpPr>
        <p:spPr>
          <a:xfrm rot="10800000">
            <a:off x="5229163" y="2283322"/>
            <a:ext cx="0" cy="498600"/>
          </a:xfrm>
          <a:prstGeom prst="straightConnector1">
            <a:avLst/>
          </a:prstGeom>
          <a:noFill/>
          <a:ln w="9525" cap="flat" cmpd="sng">
            <a:solidFill>
              <a:schemeClr val="lt2"/>
            </a:solidFill>
            <a:prstDash val="solid"/>
            <a:round/>
            <a:headEnd type="oval" w="med" len="med"/>
            <a:tailEnd type="oval" w="med" len="med"/>
          </a:ln>
        </p:spPr>
      </p:cxnSp>
      <p:sp>
        <p:nvSpPr>
          <p:cNvPr id="380" name="Google Shape;380;p37"/>
          <p:cNvSpPr txBox="1"/>
          <p:nvPr/>
        </p:nvSpPr>
        <p:spPr>
          <a:xfrm>
            <a:off x="5194168" y="1728591"/>
            <a:ext cx="1249500" cy="5334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en-IN" sz="1050" dirty="0">
                <a:solidFill>
                  <a:schemeClr val="lt1"/>
                </a:solidFill>
                <a:latin typeface="Titillium Web"/>
                <a:ea typeface="Titillium Web"/>
                <a:cs typeface="Titillium Web"/>
                <a:sym typeface="Titillium Web"/>
              </a:rPr>
              <a:t>Identity Theft</a:t>
            </a:r>
          </a:p>
          <a:p>
            <a:pPr marL="0" marR="0" lvl="0" indent="0" algn="l" rtl="0">
              <a:lnSpc>
                <a:spcPct val="100000"/>
              </a:lnSpc>
              <a:spcBef>
                <a:spcPts val="0"/>
              </a:spcBef>
              <a:spcAft>
                <a:spcPts val="0"/>
              </a:spcAft>
              <a:buNone/>
            </a:pPr>
            <a:r>
              <a:rPr lang="en-IN" sz="1050" dirty="0">
                <a:solidFill>
                  <a:schemeClr val="lt1"/>
                </a:solidFill>
                <a:latin typeface="Titillium Web"/>
                <a:ea typeface="Titillium Web"/>
                <a:cs typeface="Titillium Web"/>
                <a:sym typeface="Titillium Web"/>
              </a:rPr>
              <a:t>(Phishing)</a:t>
            </a:r>
          </a:p>
        </p:txBody>
      </p:sp>
      <p:cxnSp>
        <p:nvCxnSpPr>
          <p:cNvPr id="383" name="Google Shape;383;p37"/>
          <p:cNvCxnSpPr/>
          <p:nvPr/>
        </p:nvCxnSpPr>
        <p:spPr>
          <a:xfrm rot="10800000">
            <a:off x="2090157" y="3110731"/>
            <a:ext cx="0" cy="498600"/>
          </a:xfrm>
          <a:prstGeom prst="straightConnector1">
            <a:avLst/>
          </a:prstGeom>
          <a:noFill/>
          <a:ln w="9525" cap="flat" cmpd="sng">
            <a:solidFill>
              <a:schemeClr val="lt2"/>
            </a:solidFill>
            <a:prstDash val="solid"/>
            <a:round/>
            <a:headEnd type="oval" w="med" len="med"/>
            <a:tailEnd type="oval" w="med" len="med"/>
          </a:ln>
        </p:spPr>
      </p:cxnSp>
      <p:sp>
        <p:nvSpPr>
          <p:cNvPr id="384" name="Google Shape;384;p37"/>
          <p:cNvSpPr txBox="1"/>
          <p:nvPr/>
        </p:nvSpPr>
        <p:spPr>
          <a:xfrm>
            <a:off x="2052586" y="3697413"/>
            <a:ext cx="1249500"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IN" sz="1100" dirty="0">
                <a:solidFill>
                  <a:schemeClr val="lt1"/>
                </a:solidFill>
                <a:latin typeface="Titillium Web"/>
                <a:ea typeface="Titillium Web"/>
                <a:cs typeface="Titillium Web"/>
                <a:sym typeface="Titillium Web"/>
              </a:rPr>
              <a:t>B</a:t>
            </a:r>
            <a:r>
              <a:rPr lang="en" sz="1100" dirty="0">
                <a:solidFill>
                  <a:schemeClr val="lt1"/>
                </a:solidFill>
                <a:latin typeface="Titillium Web"/>
                <a:ea typeface="Titillium Web"/>
                <a:cs typeface="Titillium Web"/>
                <a:sym typeface="Titillium Web"/>
              </a:rPr>
              <a:t>reaking websites</a:t>
            </a:r>
            <a:endParaRPr sz="1100" dirty="0">
              <a:solidFill>
                <a:schemeClr val="lt1"/>
              </a:solidFill>
              <a:latin typeface="Titillium Web"/>
              <a:ea typeface="Titillium Web"/>
              <a:cs typeface="Titillium Web"/>
              <a:sym typeface="Titillium Web"/>
            </a:endParaRPr>
          </a:p>
        </p:txBody>
      </p:sp>
      <p:cxnSp>
        <p:nvCxnSpPr>
          <p:cNvPr id="387" name="Google Shape;387;p37"/>
          <p:cNvCxnSpPr/>
          <p:nvPr/>
        </p:nvCxnSpPr>
        <p:spPr>
          <a:xfrm rot="10800000">
            <a:off x="4082157" y="3124969"/>
            <a:ext cx="0" cy="498600"/>
          </a:xfrm>
          <a:prstGeom prst="straightConnector1">
            <a:avLst/>
          </a:prstGeom>
          <a:noFill/>
          <a:ln w="9525" cap="flat" cmpd="sng">
            <a:solidFill>
              <a:schemeClr val="lt2"/>
            </a:solidFill>
            <a:prstDash val="solid"/>
            <a:round/>
            <a:headEnd type="oval" w="med" len="med"/>
            <a:tailEnd type="oval" w="med" len="med"/>
          </a:ln>
        </p:spPr>
      </p:cxnSp>
      <p:sp>
        <p:nvSpPr>
          <p:cNvPr id="388" name="Google Shape;388;p37"/>
          <p:cNvSpPr txBox="1"/>
          <p:nvPr/>
        </p:nvSpPr>
        <p:spPr>
          <a:xfrm>
            <a:off x="4030339" y="3648150"/>
            <a:ext cx="1249500"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1100" dirty="0">
                <a:solidFill>
                  <a:schemeClr val="lt1"/>
                </a:solidFill>
                <a:latin typeface="Titillium Web"/>
                <a:ea typeface="Titillium Web"/>
                <a:cs typeface="Titillium Web"/>
                <a:sym typeface="Titillium Web"/>
              </a:rPr>
              <a:t>Advanvced worm </a:t>
            </a:r>
          </a:p>
          <a:p>
            <a:pPr marL="0" marR="0" lvl="0" indent="0" algn="l" rtl="0">
              <a:lnSpc>
                <a:spcPct val="100000"/>
              </a:lnSpc>
              <a:spcBef>
                <a:spcPts val="0"/>
              </a:spcBef>
              <a:spcAft>
                <a:spcPts val="0"/>
              </a:spcAft>
              <a:buNone/>
            </a:pPr>
            <a:r>
              <a:rPr lang="en" sz="1100" dirty="0">
                <a:solidFill>
                  <a:schemeClr val="lt1"/>
                </a:solidFill>
                <a:latin typeface="Titillium Web"/>
                <a:ea typeface="Titillium Web"/>
                <a:cs typeface="Titillium Web"/>
                <a:sym typeface="Titillium Web"/>
              </a:rPr>
              <a:t>(I LOVE YOU)</a:t>
            </a:r>
            <a:endParaRPr sz="1100" dirty="0">
              <a:solidFill>
                <a:schemeClr val="lt1"/>
              </a:solidFill>
              <a:latin typeface="Titillium Web"/>
              <a:ea typeface="Titillium Web"/>
              <a:cs typeface="Titillium Web"/>
              <a:sym typeface="Titillium Web"/>
            </a:endParaRPr>
          </a:p>
        </p:txBody>
      </p:sp>
      <p:cxnSp>
        <p:nvCxnSpPr>
          <p:cNvPr id="391" name="Google Shape;391;p37"/>
          <p:cNvCxnSpPr/>
          <p:nvPr/>
        </p:nvCxnSpPr>
        <p:spPr>
          <a:xfrm rot="10800000">
            <a:off x="6724627" y="3124969"/>
            <a:ext cx="0" cy="498600"/>
          </a:xfrm>
          <a:prstGeom prst="straightConnector1">
            <a:avLst/>
          </a:prstGeom>
          <a:noFill/>
          <a:ln w="9525" cap="flat" cmpd="sng">
            <a:solidFill>
              <a:schemeClr val="lt2"/>
            </a:solidFill>
            <a:prstDash val="solid"/>
            <a:round/>
            <a:headEnd type="oval" w="med" len="med"/>
            <a:tailEnd type="oval" w="med" len="med"/>
          </a:ln>
        </p:spPr>
      </p:cxnSp>
      <p:sp>
        <p:nvSpPr>
          <p:cNvPr id="392" name="Google Shape;392;p37"/>
          <p:cNvSpPr txBox="1"/>
          <p:nvPr/>
        </p:nvSpPr>
        <p:spPr>
          <a:xfrm>
            <a:off x="6691131" y="3648150"/>
            <a:ext cx="1249500"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900" dirty="0">
                <a:solidFill>
                  <a:schemeClr val="lt1"/>
                </a:solidFill>
                <a:latin typeface="Titillium Web"/>
                <a:ea typeface="Titillium Web"/>
                <a:cs typeface="Titillium Web"/>
                <a:sym typeface="Titillium Web"/>
              </a:rPr>
              <a:t>Black is the color of ebony and of outer space</a:t>
            </a:r>
            <a:endParaRPr sz="900" dirty="0">
              <a:solidFill>
                <a:schemeClr val="lt1"/>
              </a:solidFill>
              <a:latin typeface="Titillium Web"/>
              <a:ea typeface="Titillium Web"/>
              <a:cs typeface="Titillium Web"/>
              <a:sym typeface="Titillium Web"/>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65F1BD-2A73-4003-A2EE-E612F7781F57}"/>
              </a:ext>
            </a:extLst>
          </p:cNvPr>
          <p:cNvSpPr>
            <a:spLocks noGrp="1"/>
          </p:cNvSpPr>
          <p:nvPr>
            <p:ph type="title"/>
          </p:nvPr>
        </p:nvSpPr>
        <p:spPr/>
        <p:txBody>
          <a:bodyPr/>
          <a:lstStyle/>
          <a:p>
            <a:r>
              <a:rPr lang="en-IN" dirty="0"/>
              <a:t>CYBER THREATS</a:t>
            </a:r>
          </a:p>
        </p:txBody>
      </p:sp>
      <p:sp>
        <p:nvSpPr>
          <p:cNvPr id="3" name="Text Placeholder 2">
            <a:extLst>
              <a:ext uri="{FF2B5EF4-FFF2-40B4-BE49-F238E27FC236}">
                <a16:creationId xmlns:a16="http://schemas.microsoft.com/office/drawing/2014/main" id="{CF7F9D5B-8B7A-41F4-BA52-0489CDCD1962}"/>
              </a:ext>
            </a:extLst>
          </p:cNvPr>
          <p:cNvSpPr>
            <a:spLocks noGrp="1"/>
          </p:cNvSpPr>
          <p:nvPr>
            <p:ph type="body" idx="1"/>
          </p:nvPr>
        </p:nvSpPr>
        <p:spPr/>
        <p:txBody>
          <a:bodyPr/>
          <a:lstStyle/>
          <a:p>
            <a:r>
              <a:rPr lang="en-US" sz="2000" dirty="0"/>
              <a:t>Do not click on any emails that arrive by illegitimate source.</a:t>
            </a:r>
          </a:p>
          <a:p>
            <a:r>
              <a:rPr lang="en-US" sz="2000" dirty="0"/>
              <a:t>Pay attention to the warnings your browser in flashing.</a:t>
            </a:r>
          </a:p>
          <a:p>
            <a:r>
              <a:rPr lang="en-US" sz="2000" dirty="0"/>
              <a:t>Backup your computer and settings regularly.</a:t>
            </a:r>
          </a:p>
          <a:p>
            <a:r>
              <a:rPr lang="en-US" sz="2000" dirty="0"/>
              <a:t>Have a different unique password for every account.</a:t>
            </a:r>
          </a:p>
          <a:p>
            <a:r>
              <a:rPr lang="en-US" sz="2000" dirty="0"/>
              <a:t>Change your passwords often.</a:t>
            </a:r>
          </a:p>
          <a:p>
            <a:r>
              <a:rPr lang="en-US" sz="2000" dirty="0"/>
              <a:t>Be conscientious of what you plug into your computer.</a:t>
            </a:r>
            <a:endParaRPr lang="en-IN" sz="2000" dirty="0"/>
          </a:p>
        </p:txBody>
      </p:sp>
      <p:sp>
        <p:nvSpPr>
          <p:cNvPr id="4" name="Slide Number Placeholder 3">
            <a:extLst>
              <a:ext uri="{FF2B5EF4-FFF2-40B4-BE49-F238E27FC236}">
                <a16:creationId xmlns:a16="http://schemas.microsoft.com/office/drawing/2014/main" id="{2C13757B-8E25-4963-88CA-CAF4386799F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a:t>
            </a:fld>
            <a:endParaRPr lang="en"/>
          </a:p>
        </p:txBody>
      </p:sp>
    </p:spTree>
    <p:extLst>
      <p:ext uri="{BB962C8B-B14F-4D97-AF65-F5344CB8AC3E}">
        <p14:creationId xmlns:p14="http://schemas.microsoft.com/office/powerpoint/2010/main" val="561547225"/>
      </p:ext>
    </p:extLst>
  </p:cSld>
  <p:clrMapOvr>
    <a:masterClrMapping/>
  </p:clrMapOvr>
</p:sld>
</file>

<file path=ppt/theme/theme1.xml><?xml version="1.0" encoding="utf-8"?>
<a:theme xmlns:a="http://schemas.openxmlformats.org/drawingml/2006/main" name="Ninacor template">
  <a:themeElements>
    <a:clrScheme name="Custom 347">
      <a:dk1>
        <a:srgbClr val="000000"/>
      </a:dk1>
      <a:lt1>
        <a:srgbClr val="FFFFFF"/>
      </a:lt1>
      <a:dk2>
        <a:srgbClr val="9199AA"/>
      </a:dk2>
      <a:lt2>
        <a:srgbClr val="E4E7EC"/>
      </a:lt2>
      <a:accent1>
        <a:srgbClr val="002988"/>
      </a:accent1>
      <a:accent2>
        <a:srgbClr val="004CF8"/>
      </a:accent2>
      <a:accent3>
        <a:srgbClr val="7DFFB1"/>
      </a:accent3>
      <a:accent4>
        <a:srgbClr val="E0FF7D"/>
      </a:accent4>
      <a:accent5>
        <a:srgbClr val="FFF16B"/>
      </a:accent5>
      <a:accent6>
        <a:srgbClr val="FFFFFF"/>
      </a:accent6>
      <a:hlink>
        <a:srgbClr val="FFFFFF"/>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66</TotalTime>
  <Words>521</Words>
  <Application>Microsoft Office PowerPoint</Application>
  <PresentationFormat>On-screen Show (16:9)</PresentationFormat>
  <Paragraphs>74</Paragraphs>
  <Slides>13</Slides>
  <Notes>10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13</vt:i4>
      </vt:variant>
    </vt:vector>
  </HeadingPairs>
  <TitlesOfParts>
    <vt:vector size="17" baseType="lpstr">
      <vt:lpstr>Arial</vt:lpstr>
      <vt:lpstr>Titillium Web Light</vt:lpstr>
      <vt:lpstr>Titillium Web</vt:lpstr>
      <vt:lpstr>Ninacor template</vt:lpstr>
      <vt:lpstr>CYBER CRIME AND SECURITY</vt:lpstr>
      <vt:lpstr>CYBER CRIME</vt:lpstr>
      <vt:lpstr>HISTORY OF CYBER CRIME</vt:lpstr>
      <vt:lpstr>PowerPoint Presentation</vt:lpstr>
      <vt:lpstr>CATEGORIES OF CYBER CRIME</vt:lpstr>
      <vt:lpstr>COMPUTER AS A TARGET</vt:lpstr>
      <vt:lpstr>COMPUTER AS A WEAPON</vt:lpstr>
      <vt:lpstr>CYBER THREAT EVOLUTION</vt:lpstr>
      <vt:lpstr>CYBER THREATS</vt:lpstr>
      <vt:lpstr>SAFETY TIPS TO PREVENT</vt:lpstr>
      <vt:lpstr>CYBER SECURITY</vt:lpstr>
      <vt:lpstr>ADVANTAGES OF CYBER SECURITY</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CYBER CRIME AND SECURITY</dc:title>
  <cp:lastModifiedBy>sainithin kadarla</cp:lastModifiedBy>
  <cp:revision>2</cp:revision>
  <dcterms:modified xsi:type="dcterms:W3CDTF">2022-02-25T03:01:43Z</dcterms:modified>
</cp:coreProperties>
</file>